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344" r:id="rId3"/>
    <p:sldId id="357" r:id="rId4"/>
    <p:sldId id="358" r:id="rId5"/>
    <p:sldId id="359" r:id="rId6"/>
    <p:sldId id="360" r:id="rId7"/>
    <p:sldId id="352" r:id="rId8"/>
    <p:sldId id="364" r:id="rId9"/>
    <p:sldId id="365" r:id="rId10"/>
    <p:sldId id="367" r:id="rId11"/>
    <p:sldId id="371" r:id="rId12"/>
    <p:sldId id="373" r:id="rId13"/>
    <p:sldId id="374" r:id="rId14"/>
    <p:sldId id="375" r:id="rId15"/>
    <p:sldId id="376" r:id="rId16"/>
    <p:sldId id="377" r:id="rId17"/>
    <p:sldId id="369" r:id="rId18"/>
    <p:sldId id="361" r:id="rId19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C61"/>
    <a:srgbClr val="3B3B64"/>
    <a:srgbClr val="FEBEBE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60" y="-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C2E0C-A0E7-47A5-8F72-BD9945E30964}" type="doc">
      <dgm:prSet loTypeId="urn:microsoft.com/office/officeart/2005/8/layout/hProcess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BE"/>
        </a:p>
      </dgm:t>
    </dgm:pt>
    <dgm:pt modelId="{4D65B1A7-688A-46F1-B084-1F0807808C54}">
      <dgm:prSet phldrT="[Tekst]"/>
      <dgm:spPr/>
      <dgm:t>
        <a:bodyPr/>
        <a:lstStyle/>
        <a:p>
          <a:r>
            <a:rPr lang="el-GR" dirty="0" smtClean="0"/>
            <a:t>Ἐκκλησία</a:t>
          </a:r>
          <a:endParaRPr lang="nl-BE" dirty="0"/>
        </a:p>
      </dgm:t>
    </dgm:pt>
    <dgm:pt modelId="{92833E45-45FC-4696-A1F6-7FDC95961606}" type="parTrans" cxnId="{C3B84BCB-3455-43AC-81E3-42A58421DCFA}">
      <dgm:prSet/>
      <dgm:spPr/>
      <dgm:t>
        <a:bodyPr/>
        <a:lstStyle/>
        <a:p>
          <a:endParaRPr lang="nl-BE"/>
        </a:p>
      </dgm:t>
    </dgm:pt>
    <dgm:pt modelId="{6162E6E2-79E9-41D5-8897-C2E18244646C}" type="sibTrans" cxnId="{C3B84BCB-3455-43AC-81E3-42A58421DCFA}">
      <dgm:prSet/>
      <dgm:spPr/>
      <dgm:t>
        <a:bodyPr/>
        <a:lstStyle/>
        <a:p>
          <a:endParaRPr lang="nl-BE"/>
        </a:p>
      </dgm:t>
    </dgm:pt>
    <dgm:pt modelId="{21876C6C-5810-4D52-B4A5-C1FC3DD3221A}">
      <dgm:prSet/>
      <dgm:spPr/>
      <dgm:t>
        <a:bodyPr/>
        <a:lstStyle/>
        <a:p>
          <a:r>
            <a:rPr lang="el-GR" dirty="0" smtClean="0"/>
            <a:t>Πόλις</a:t>
          </a:r>
          <a:endParaRPr lang="nl-BE" dirty="0"/>
        </a:p>
      </dgm:t>
    </dgm:pt>
    <dgm:pt modelId="{7061E35C-23CE-45D1-93EF-EAAB7BBE3E11}" type="parTrans" cxnId="{4D5A16F9-733A-4017-BA4D-1E0461E89243}">
      <dgm:prSet/>
      <dgm:spPr/>
      <dgm:t>
        <a:bodyPr/>
        <a:lstStyle/>
        <a:p>
          <a:endParaRPr lang="nl-BE"/>
        </a:p>
      </dgm:t>
    </dgm:pt>
    <dgm:pt modelId="{E72B6E1D-314B-471C-8248-53EF17D1BEB9}" type="sibTrans" cxnId="{4D5A16F9-733A-4017-BA4D-1E0461E89243}">
      <dgm:prSet/>
      <dgm:spPr/>
      <dgm:t>
        <a:bodyPr/>
        <a:lstStyle/>
        <a:p>
          <a:endParaRPr lang="nl-BE"/>
        </a:p>
      </dgm:t>
    </dgm:pt>
    <dgm:pt modelId="{CDB1FABC-AC16-4311-A8A0-1462BCEC9DC1}">
      <dgm:prSet/>
      <dgm:spPr/>
      <dgm:t>
        <a:bodyPr/>
        <a:lstStyle/>
        <a:p>
          <a:r>
            <a:rPr lang="nl-BE" dirty="0" err="1" smtClean="0"/>
            <a:t>Κυρι</a:t>
          </a:r>
          <a:r>
            <a:rPr lang="nl-BE" dirty="0" smtClean="0"/>
            <a:t>ακός</a:t>
          </a:r>
          <a:endParaRPr lang="nl-BE" dirty="0"/>
        </a:p>
      </dgm:t>
    </dgm:pt>
    <dgm:pt modelId="{93F7E33D-D910-4DC8-B529-305A3B163491}" type="parTrans" cxnId="{209B52D9-D73C-4942-B5FF-6B616BC5F28A}">
      <dgm:prSet/>
      <dgm:spPr/>
      <dgm:t>
        <a:bodyPr/>
        <a:lstStyle/>
        <a:p>
          <a:endParaRPr lang="nl-BE"/>
        </a:p>
      </dgm:t>
    </dgm:pt>
    <dgm:pt modelId="{D382C818-76FD-40B4-B9BC-C1CF50C6638D}" type="sibTrans" cxnId="{209B52D9-D73C-4942-B5FF-6B616BC5F28A}">
      <dgm:prSet/>
      <dgm:spPr/>
      <dgm:t>
        <a:bodyPr/>
        <a:lstStyle/>
        <a:p>
          <a:endParaRPr lang="nl-BE"/>
        </a:p>
      </dgm:t>
    </dgm:pt>
    <dgm:pt modelId="{22BC184E-CE30-485B-92AB-39A2F24C5498}">
      <dgm:prSet phldrT="[Tekst]"/>
      <dgm:spPr/>
      <dgm:t>
        <a:bodyPr/>
        <a:lstStyle/>
        <a:p>
          <a:r>
            <a:rPr lang="nl-BE" i="1" dirty="0" err="1" smtClean="0"/>
            <a:t>Ekklésia</a:t>
          </a:r>
          <a:endParaRPr lang="nl-BE" i="1" dirty="0"/>
        </a:p>
      </dgm:t>
    </dgm:pt>
    <dgm:pt modelId="{F00D24C3-AB63-43FA-BE45-89DBA5CEC2A8}" type="parTrans" cxnId="{F70DE420-970A-43FD-9482-C0EA398134AC}">
      <dgm:prSet/>
      <dgm:spPr/>
      <dgm:t>
        <a:bodyPr/>
        <a:lstStyle/>
        <a:p>
          <a:endParaRPr lang="nl-BE"/>
        </a:p>
      </dgm:t>
    </dgm:pt>
    <dgm:pt modelId="{A5C6A7F5-B5A7-4C36-8D70-2DD61B1AAAC0}" type="sibTrans" cxnId="{F70DE420-970A-43FD-9482-C0EA398134AC}">
      <dgm:prSet/>
      <dgm:spPr/>
      <dgm:t>
        <a:bodyPr/>
        <a:lstStyle/>
        <a:p>
          <a:endParaRPr lang="nl-BE"/>
        </a:p>
      </dgm:t>
    </dgm:pt>
    <dgm:pt modelId="{011D7BCD-4312-4F60-8AA0-057272B3F59F}">
      <dgm:prSet/>
      <dgm:spPr/>
      <dgm:t>
        <a:bodyPr/>
        <a:lstStyle/>
        <a:p>
          <a:r>
            <a:rPr lang="nl-BE" i="1" dirty="0" smtClean="0"/>
            <a:t>Polis</a:t>
          </a:r>
          <a:endParaRPr lang="nl-BE" i="1" dirty="0"/>
        </a:p>
      </dgm:t>
    </dgm:pt>
    <dgm:pt modelId="{B7EA2142-8443-4A5F-A31A-F34BEE847DF8}" type="parTrans" cxnId="{33C0A22E-0416-4107-BA2B-A8F11B78F06D}">
      <dgm:prSet/>
      <dgm:spPr/>
      <dgm:t>
        <a:bodyPr/>
        <a:lstStyle/>
        <a:p>
          <a:endParaRPr lang="nl-BE"/>
        </a:p>
      </dgm:t>
    </dgm:pt>
    <dgm:pt modelId="{3162B534-340D-4F5A-AE12-80FF0BA500FC}" type="sibTrans" cxnId="{33C0A22E-0416-4107-BA2B-A8F11B78F06D}">
      <dgm:prSet/>
      <dgm:spPr/>
      <dgm:t>
        <a:bodyPr/>
        <a:lstStyle/>
        <a:p>
          <a:endParaRPr lang="nl-BE"/>
        </a:p>
      </dgm:t>
    </dgm:pt>
    <dgm:pt modelId="{047C8C3A-92CA-41FD-A52D-D30E5BD80D1D}">
      <dgm:prSet/>
      <dgm:spPr/>
      <dgm:t>
        <a:bodyPr/>
        <a:lstStyle/>
        <a:p>
          <a:r>
            <a:rPr lang="nl-BE" i="1" dirty="0" err="1" smtClean="0"/>
            <a:t>Kyriakos</a:t>
          </a:r>
          <a:endParaRPr lang="nl-BE" i="1" dirty="0"/>
        </a:p>
      </dgm:t>
    </dgm:pt>
    <dgm:pt modelId="{F8F8BD32-9F1B-4B0D-9358-5A8984437021}" type="parTrans" cxnId="{D32C4446-E2F4-423F-97C1-D6751B644B42}">
      <dgm:prSet/>
      <dgm:spPr/>
      <dgm:t>
        <a:bodyPr/>
        <a:lstStyle/>
        <a:p>
          <a:endParaRPr lang="nl-BE"/>
        </a:p>
      </dgm:t>
    </dgm:pt>
    <dgm:pt modelId="{F7E952F4-449E-4637-A3B7-9B00F4BE7980}" type="sibTrans" cxnId="{D32C4446-E2F4-423F-97C1-D6751B644B42}">
      <dgm:prSet/>
      <dgm:spPr/>
      <dgm:t>
        <a:bodyPr/>
        <a:lstStyle/>
        <a:p>
          <a:endParaRPr lang="nl-BE"/>
        </a:p>
      </dgm:t>
    </dgm:pt>
    <dgm:pt modelId="{F3D8F514-91A4-4AEF-AB27-153982D1C2C0}">
      <dgm:prSet phldrT="[Tekst]"/>
      <dgm:spPr/>
      <dgm:t>
        <a:bodyPr/>
        <a:lstStyle/>
        <a:p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>Nadruk op  bijeenkomst</a:t>
          </a:r>
          <a:endParaRPr lang="nl-BE" dirty="0"/>
        </a:p>
      </dgm:t>
    </dgm:pt>
    <dgm:pt modelId="{6AC5FB01-09A4-4AB7-BE02-3E8FB3190C86}" type="parTrans" cxnId="{DCC90EF3-2A3D-4419-8A3A-F6E9DE8ED34F}">
      <dgm:prSet/>
      <dgm:spPr/>
      <dgm:t>
        <a:bodyPr/>
        <a:lstStyle/>
        <a:p>
          <a:endParaRPr lang="nl-BE"/>
        </a:p>
      </dgm:t>
    </dgm:pt>
    <dgm:pt modelId="{AA5A3668-04D5-4824-B508-20A33BF3FD08}" type="sibTrans" cxnId="{DCC90EF3-2A3D-4419-8A3A-F6E9DE8ED34F}">
      <dgm:prSet/>
      <dgm:spPr/>
      <dgm:t>
        <a:bodyPr/>
        <a:lstStyle/>
        <a:p>
          <a:endParaRPr lang="nl-BE"/>
        </a:p>
      </dgm:t>
    </dgm:pt>
    <dgm:pt modelId="{44A29659-6C9A-4BE4-935C-207735887ABA}">
      <dgm:prSet/>
      <dgm:spPr/>
      <dgm:t>
        <a:bodyPr/>
        <a:lstStyle/>
        <a:p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>Nadruk op levenswijze</a:t>
          </a:r>
          <a:endParaRPr lang="nl-BE" dirty="0"/>
        </a:p>
      </dgm:t>
    </dgm:pt>
    <dgm:pt modelId="{1DDF94E6-AA6C-46D1-9633-B1C5BFCD461D}" type="parTrans" cxnId="{39332C12-A98B-4E0E-9172-6C3806806CD3}">
      <dgm:prSet/>
      <dgm:spPr/>
      <dgm:t>
        <a:bodyPr/>
        <a:lstStyle/>
        <a:p>
          <a:endParaRPr lang="nl-BE"/>
        </a:p>
      </dgm:t>
    </dgm:pt>
    <dgm:pt modelId="{6C39A268-3042-4DA3-AC48-1ED608E26276}" type="sibTrans" cxnId="{39332C12-A98B-4E0E-9172-6C3806806CD3}">
      <dgm:prSet/>
      <dgm:spPr/>
      <dgm:t>
        <a:bodyPr/>
        <a:lstStyle/>
        <a:p>
          <a:endParaRPr lang="nl-BE"/>
        </a:p>
      </dgm:t>
    </dgm:pt>
    <dgm:pt modelId="{6949BEA9-24E1-46F8-B01C-A500AA064DC1}">
      <dgm:prSet/>
      <dgm:spPr/>
      <dgm:t>
        <a:bodyPr/>
        <a:lstStyle/>
        <a:p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>Nadruk op relatie</a:t>
          </a:r>
          <a:br>
            <a:rPr lang="nl-BE" dirty="0" smtClean="0"/>
          </a:br>
          <a:endParaRPr lang="nl-BE" dirty="0"/>
        </a:p>
      </dgm:t>
    </dgm:pt>
    <dgm:pt modelId="{967BA0A0-9888-4787-9AD0-7C4A94B7A3D0}" type="parTrans" cxnId="{B72F4676-B8C2-49E5-A8E9-00CE22331CE1}">
      <dgm:prSet/>
      <dgm:spPr/>
      <dgm:t>
        <a:bodyPr/>
        <a:lstStyle/>
        <a:p>
          <a:endParaRPr lang="nl-BE"/>
        </a:p>
      </dgm:t>
    </dgm:pt>
    <dgm:pt modelId="{55BF1D29-B000-4C3F-AFA5-A675A34E823E}" type="sibTrans" cxnId="{B72F4676-B8C2-49E5-A8E9-00CE22331CE1}">
      <dgm:prSet/>
      <dgm:spPr/>
      <dgm:t>
        <a:bodyPr/>
        <a:lstStyle/>
        <a:p>
          <a:endParaRPr lang="nl-BE"/>
        </a:p>
      </dgm:t>
    </dgm:pt>
    <dgm:pt modelId="{7920B893-DBC0-49F1-B33E-E6C3E61B49F5}" type="pres">
      <dgm:prSet presAssocID="{E8EC2E0C-A0E7-47A5-8F72-BD9945E309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D9F6BE2-B99A-4A7A-B65C-CBF2EFA7B08D}" type="pres">
      <dgm:prSet presAssocID="{4D65B1A7-688A-46F1-B084-1F0807808C54}" presName="compositeNode" presStyleCnt="0">
        <dgm:presLayoutVars>
          <dgm:bulletEnabled val="1"/>
        </dgm:presLayoutVars>
      </dgm:prSet>
      <dgm:spPr/>
    </dgm:pt>
    <dgm:pt modelId="{7C78149D-170E-48E7-B8E0-BBF5946F771F}" type="pres">
      <dgm:prSet presAssocID="{4D65B1A7-688A-46F1-B084-1F0807808C54}" presName="bgRect" presStyleLbl="node1" presStyleIdx="0" presStyleCnt="3"/>
      <dgm:spPr/>
      <dgm:t>
        <a:bodyPr/>
        <a:lstStyle/>
        <a:p>
          <a:endParaRPr lang="nl-BE"/>
        </a:p>
      </dgm:t>
    </dgm:pt>
    <dgm:pt modelId="{E97E522C-4BBD-41FA-A1E1-C78C06730723}" type="pres">
      <dgm:prSet presAssocID="{4D65B1A7-688A-46F1-B084-1F0807808C5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FADA1B9-15B3-4374-817D-11574CB6108F}" type="pres">
      <dgm:prSet presAssocID="{4D65B1A7-688A-46F1-B084-1F0807808C5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A7707E1-1163-4953-B532-964D5DA25160}" type="pres">
      <dgm:prSet presAssocID="{6162E6E2-79E9-41D5-8897-C2E18244646C}" presName="hSp" presStyleCnt="0"/>
      <dgm:spPr/>
    </dgm:pt>
    <dgm:pt modelId="{833C3D4D-CF83-4553-9387-49F62FED7B1E}" type="pres">
      <dgm:prSet presAssocID="{6162E6E2-79E9-41D5-8897-C2E18244646C}" presName="vProcSp" presStyleCnt="0"/>
      <dgm:spPr/>
    </dgm:pt>
    <dgm:pt modelId="{1B390DC1-2827-48B4-B242-6C432CE24F27}" type="pres">
      <dgm:prSet presAssocID="{6162E6E2-79E9-41D5-8897-C2E18244646C}" presName="vSp1" presStyleCnt="0"/>
      <dgm:spPr/>
    </dgm:pt>
    <dgm:pt modelId="{BB9B3DB0-5753-4C12-9FEE-B89A728993EC}" type="pres">
      <dgm:prSet presAssocID="{6162E6E2-79E9-41D5-8897-C2E18244646C}" presName="simulatedConn" presStyleLbl="solidFgAcc1" presStyleIdx="0" presStyleCnt="2"/>
      <dgm:spPr/>
    </dgm:pt>
    <dgm:pt modelId="{81DF911A-F31D-4D97-A78E-3C16C39AAD2C}" type="pres">
      <dgm:prSet presAssocID="{6162E6E2-79E9-41D5-8897-C2E18244646C}" presName="vSp2" presStyleCnt="0"/>
      <dgm:spPr/>
    </dgm:pt>
    <dgm:pt modelId="{90826335-7B36-451D-8BD6-12CEB535C8DA}" type="pres">
      <dgm:prSet presAssocID="{6162E6E2-79E9-41D5-8897-C2E18244646C}" presName="sibTrans" presStyleCnt="0"/>
      <dgm:spPr/>
    </dgm:pt>
    <dgm:pt modelId="{0CF2EF74-7811-4434-B1FF-DFB9B883E6B1}" type="pres">
      <dgm:prSet presAssocID="{21876C6C-5810-4D52-B4A5-C1FC3DD3221A}" presName="compositeNode" presStyleCnt="0">
        <dgm:presLayoutVars>
          <dgm:bulletEnabled val="1"/>
        </dgm:presLayoutVars>
      </dgm:prSet>
      <dgm:spPr/>
    </dgm:pt>
    <dgm:pt modelId="{3F77BA5B-2B8B-4A98-A003-FD3A0B173576}" type="pres">
      <dgm:prSet presAssocID="{21876C6C-5810-4D52-B4A5-C1FC3DD3221A}" presName="bgRect" presStyleLbl="node1" presStyleIdx="1" presStyleCnt="3"/>
      <dgm:spPr/>
      <dgm:t>
        <a:bodyPr/>
        <a:lstStyle/>
        <a:p>
          <a:endParaRPr lang="nl-BE"/>
        </a:p>
      </dgm:t>
    </dgm:pt>
    <dgm:pt modelId="{0906D7BB-4B51-46DF-B830-D8FD68D03178}" type="pres">
      <dgm:prSet presAssocID="{21876C6C-5810-4D52-B4A5-C1FC3DD3221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CCF6418-9942-4065-B870-A6B83C1F2A00}" type="pres">
      <dgm:prSet presAssocID="{21876C6C-5810-4D52-B4A5-C1FC3DD3221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C3B56F6-263B-4A7F-B87B-F7801BC1AF57}" type="pres">
      <dgm:prSet presAssocID="{E72B6E1D-314B-471C-8248-53EF17D1BEB9}" presName="hSp" presStyleCnt="0"/>
      <dgm:spPr/>
    </dgm:pt>
    <dgm:pt modelId="{71BC848B-9776-46F6-B01F-F65C2BE9DF96}" type="pres">
      <dgm:prSet presAssocID="{E72B6E1D-314B-471C-8248-53EF17D1BEB9}" presName="vProcSp" presStyleCnt="0"/>
      <dgm:spPr/>
    </dgm:pt>
    <dgm:pt modelId="{B8A81276-8107-48DF-B505-124A405B1159}" type="pres">
      <dgm:prSet presAssocID="{E72B6E1D-314B-471C-8248-53EF17D1BEB9}" presName="vSp1" presStyleCnt="0"/>
      <dgm:spPr/>
    </dgm:pt>
    <dgm:pt modelId="{3AE51E3A-B13B-4692-B5D6-3E1AE53B35A2}" type="pres">
      <dgm:prSet presAssocID="{E72B6E1D-314B-471C-8248-53EF17D1BEB9}" presName="simulatedConn" presStyleLbl="solidFgAcc1" presStyleIdx="1" presStyleCnt="2"/>
      <dgm:spPr/>
    </dgm:pt>
    <dgm:pt modelId="{3FB0AC63-9FC4-4558-B42A-8F559662A819}" type="pres">
      <dgm:prSet presAssocID="{E72B6E1D-314B-471C-8248-53EF17D1BEB9}" presName="vSp2" presStyleCnt="0"/>
      <dgm:spPr/>
    </dgm:pt>
    <dgm:pt modelId="{70EFBCFF-CCE5-4312-B6F9-4BE8F6AA1179}" type="pres">
      <dgm:prSet presAssocID="{E72B6E1D-314B-471C-8248-53EF17D1BEB9}" presName="sibTrans" presStyleCnt="0"/>
      <dgm:spPr/>
    </dgm:pt>
    <dgm:pt modelId="{7B288BA6-6C46-4DB6-9EC8-FECDDA9F2446}" type="pres">
      <dgm:prSet presAssocID="{CDB1FABC-AC16-4311-A8A0-1462BCEC9DC1}" presName="compositeNode" presStyleCnt="0">
        <dgm:presLayoutVars>
          <dgm:bulletEnabled val="1"/>
        </dgm:presLayoutVars>
      </dgm:prSet>
      <dgm:spPr/>
    </dgm:pt>
    <dgm:pt modelId="{BF0AC2EA-6475-4EDC-9499-7F994F9AB807}" type="pres">
      <dgm:prSet presAssocID="{CDB1FABC-AC16-4311-A8A0-1462BCEC9DC1}" presName="bgRect" presStyleLbl="node1" presStyleIdx="2" presStyleCnt="3"/>
      <dgm:spPr/>
      <dgm:t>
        <a:bodyPr/>
        <a:lstStyle/>
        <a:p>
          <a:endParaRPr lang="nl-BE"/>
        </a:p>
      </dgm:t>
    </dgm:pt>
    <dgm:pt modelId="{3F76360C-4D5C-44E6-AFA9-A71C4E13D264}" type="pres">
      <dgm:prSet presAssocID="{CDB1FABC-AC16-4311-A8A0-1462BCEC9DC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A496FB5-619A-4C0E-9C2B-BC168D633454}" type="pres">
      <dgm:prSet presAssocID="{CDB1FABC-AC16-4311-A8A0-1462BCEC9DC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CC90EF3-2A3D-4419-8A3A-F6E9DE8ED34F}" srcId="{4D65B1A7-688A-46F1-B084-1F0807808C54}" destId="{F3D8F514-91A4-4AEF-AB27-153982D1C2C0}" srcOrd="1" destOrd="0" parTransId="{6AC5FB01-09A4-4AB7-BE02-3E8FB3190C86}" sibTransId="{AA5A3668-04D5-4824-B508-20A33BF3FD08}"/>
    <dgm:cxn modelId="{3B53BF3D-8AD7-4BAD-960A-1827B3CE7C4E}" type="presOf" srcId="{44A29659-6C9A-4BE4-935C-207735887ABA}" destId="{8CCF6418-9942-4065-B870-A6B83C1F2A00}" srcOrd="0" destOrd="1" presId="urn:microsoft.com/office/officeart/2005/8/layout/hProcess7"/>
    <dgm:cxn modelId="{7FA5D029-512E-4426-ACDA-E53E108DCBE6}" type="presOf" srcId="{4D65B1A7-688A-46F1-B084-1F0807808C54}" destId="{7C78149D-170E-48E7-B8E0-BBF5946F771F}" srcOrd="0" destOrd="0" presId="urn:microsoft.com/office/officeart/2005/8/layout/hProcess7"/>
    <dgm:cxn modelId="{C3B84BCB-3455-43AC-81E3-42A58421DCFA}" srcId="{E8EC2E0C-A0E7-47A5-8F72-BD9945E30964}" destId="{4D65B1A7-688A-46F1-B084-1F0807808C54}" srcOrd="0" destOrd="0" parTransId="{92833E45-45FC-4696-A1F6-7FDC95961606}" sibTransId="{6162E6E2-79E9-41D5-8897-C2E18244646C}"/>
    <dgm:cxn modelId="{D32C4446-E2F4-423F-97C1-D6751B644B42}" srcId="{CDB1FABC-AC16-4311-A8A0-1462BCEC9DC1}" destId="{047C8C3A-92CA-41FD-A52D-D30E5BD80D1D}" srcOrd="0" destOrd="0" parTransId="{F8F8BD32-9F1B-4B0D-9358-5A8984437021}" sibTransId="{F7E952F4-449E-4637-A3B7-9B00F4BE7980}"/>
    <dgm:cxn modelId="{FCAD2275-3C12-4F21-B367-FF11BE33E54C}" type="presOf" srcId="{22BC184E-CE30-485B-92AB-39A2F24C5498}" destId="{AFADA1B9-15B3-4374-817D-11574CB6108F}" srcOrd="0" destOrd="0" presId="urn:microsoft.com/office/officeart/2005/8/layout/hProcess7"/>
    <dgm:cxn modelId="{209B52D9-D73C-4942-B5FF-6B616BC5F28A}" srcId="{E8EC2E0C-A0E7-47A5-8F72-BD9945E30964}" destId="{CDB1FABC-AC16-4311-A8A0-1462BCEC9DC1}" srcOrd="2" destOrd="0" parTransId="{93F7E33D-D910-4DC8-B529-305A3B163491}" sibTransId="{D382C818-76FD-40B4-B9BC-C1CF50C6638D}"/>
    <dgm:cxn modelId="{4D5A16F9-733A-4017-BA4D-1E0461E89243}" srcId="{E8EC2E0C-A0E7-47A5-8F72-BD9945E30964}" destId="{21876C6C-5810-4D52-B4A5-C1FC3DD3221A}" srcOrd="1" destOrd="0" parTransId="{7061E35C-23CE-45D1-93EF-EAAB7BBE3E11}" sibTransId="{E72B6E1D-314B-471C-8248-53EF17D1BEB9}"/>
    <dgm:cxn modelId="{33C0A22E-0416-4107-BA2B-A8F11B78F06D}" srcId="{21876C6C-5810-4D52-B4A5-C1FC3DD3221A}" destId="{011D7BCD-4312-4F60-8AA0-057272B3F59F}" srcOrd="0" destOrd="0" parTransId="{B7EA2142-8443-4A5F-A31A-F34BEE847DF8}" sibTransId="{3162B534-340D-4F5A-AE12-80FF0BA500FC}"/>
    <dgm:cxn modelId="{B72F4676-B8C2-49E5-A8E9-00CE22331CE1}" srcId="{CDB1FABC-AC16-4311-A8A0-1462BCEC9DC1}" destId="{6949BEA9-24E1-46F8-B01C-A500AA064DC1}" srcOrd="1" destOrd="0" parTransId="{967BA0A0-9888-4787-9AD0-7C4A94B7A3D0}" sibTransId="{55BF1D29-B000-4C3F-AFA5-A675A34E823E}"/>
    <dgm:cxn modelId="{43B713FF-8578-4272-B604-235EBAE367D2}" type="presOf" srcId="{047C8C3A-92CA-41FD-A52D-D30E5BD80D1D}" destId="{8A496FB5-619A-4C0E-9C2B-BC168D633454}" srcOrd="0" destOrd="0" presId="urn:microsoft.com/office/officeart/2005/8/layout/hProcess7"/>
    <dgm:cxn modelId="{93409E96-9F2B-4F1A-8714-465C8FC26431}" type="presOf" srcId="{21876C6C-5810-4D52-B4A5-C1FC3DD3221A}" destId="{0906D7BB-4B51-46DF-B830-D8FD68D03178}" srcOrd="1" destOrd="0" presId="urn:microsoft.com/office/officeart/2005/8/layout/hProcess7"/>
    <dgm:cxn modelId="{39332C12-A98B-4E0E-9172-6C3806806CD3}" srcId="{21876C6C-5810-4D52-B4A5-C1FC3DD3221A}" destId="{44A29659-6C9A-4BE4-935C-207735887ABA}" srcOrd="1" destOrd="0" parTransId="{1DDF94E6-AA6C-46D1-9633-B1C5BFCD461D}" sibTransId="{6C39A268-3042-4DA3-AC48-1ED608E26276}"/>
    <dgm:cxn modelId="{5B291042-D6FB-498B-9C56-D4058A151C94}" type="presOf" srcId="{4D65B1A7-688A-46F1-B084-1F0807808C54}" destId="{E97E522C-4BBD-41FA-A1E1-C78C06730723}" srcOrd="1" destOrd="0" presId="urn:microsoft.com/office/officeart/2005/8/layout/hProcess7"/>
    <dgm:cxn modelId="{975B43D0-FD16-4A1B-94A1-66779C96493C}" type="presOf" srcId="{E8EC2E0C-A0E7-47A5-8F72-BD9945E30964}" destId="{7920B893-DBC0-49F1-B33E-E6C3E61B49F5}" srcOrd="0" destOrd="0" presId="urn:microsoft.com/office/officeart/2005/8/layout/hProcess7"/>
    <dgm:cxn modelId="{4AA8F4A9-55C7-4957-B7A4-D25E3A7A3DBC}" type="presOf" srcId="{21876C6C-5810-4D52-B4A5-C1FC3DD3221A}" destId="{3F77BA5B-2B8B-4A98-A003-FD3A0B173576}" srcOrd="0" destOrd="0" presId="urn:microsoft.com/office/officeart/2005/8/layout/hProcess7"/>
    <dgm:cxn modelId="{AFADEDD1-3797-4FF1-972F-12172E66E841}" type="presOf" srcId="{F3D8F514-91A4-4AEF-AB27-153982D1C2C0}" destId="{AFADA1B9-15B3-4374-817D-11574CB6108F}" srcOrd="0" destOrd="1" presId="urn:microsoft.com/office/officeart/2005/8/layout/hProcess7"/>
    <dgm:cxn modelId="{CDED48C1-D7D4-45DB-B082-916BD8E370D4}" type="presOf" srcId="{6949BEA9-24E1-46F8-B01C-A500AA064DC1}" destId="{8A496FB5-619A-4C0E-9C2B-BC168D633454}" srcOrd="0" destOrd="1" presId="urn:microsoft.com/office/officeart/2005/8/layout/hProcess7"/>
    <dgm:cxn modelId="{F70DE420-970A-43FD-9482-C0EA398134AC}" srcId="{4D65B1A7-688A-46F1-B084-1F0807808C54}" destId="{22BC184E-CE30-485B-92AB-39A2F24C5498}" srcOrd="0" destOrd="0" parTransId="{F00D24C3-AB63-43FA-BE45-89DBA5CEC2A8}" sibTransId="{A5C6A7F5-B5A7-4C36-8D70-2DD61B1AAAC0}"/>
    <dgm:cxn modelId="{523CF356-06C1-4ECE-8795-7A652CE0B7EC}" type="presOf" srcId="{011D7BCD-4312-4F60-8AA0-057272B3F59F}" destId="{8CCF6418-9942-4065-B870-A6B83C1F2A00}" srcOrd="0" destOrd="0" presId="urn:microsoft.com/office/officeart/2005/8/layout/hProcess7"/>
    <dgm:cxn modelId="{6760878C-1C9D-463C-9246-66BB724F7D84}" type="presOf" srcId="{CDB1FABC-AC16-4311-A8A0-1462BCEC9DC1}" destId="{BF0AC2EA-6475-4EDC-9499-7F994F9AB807}" srcOrd="0" destOrd="0" presId="urn:microsoft.com/office/officeart/2005/8/layout/hProcess7"/>
    <dgm:cxn modelId="{2C0FA1CB-8D65-4800-BC97-F43186237F80}" type="presOf" srcId="{CDB1FABC-AC16-4311-A8A0-1462BCEC9DC1}" destId="{3F76360C-4D5C-44E6-AFA9-A71C4E13D264}" srcOrd="1" destOrd="0" presId="urn:microsoft.com/office/officeart/2005/8/layout/hProcess7"/>
    <dgm:cxn modelId="{F350D57B-1CDC-47EF-9C77-BE19F8ED7115}" type="presParOf" srcId="{7920B893-DBC0-49F1-B33E-E6C3E61B49F5}" destId="{BD9F6BE2-B99A-4A7A-B65C-CBF2EFA7B08D}" srcOrd="0" destOrd="0" presId="urn:microsoft.com/office/officeart/2005/8/layout/hProcess7"/>
    <dgm:cxn modelId="{162BAB12-A9EA-4296-A22D-9F9A68F85BD0}" type="presParOf" srcId="{BD9F6BE2-B99A-4A7A-B65C-CBF2EFA7B08D}" destId="{7C78149D-170E-48E7-B8E0-BBF5946F771F}" srcOrd="0" destOrd="0" presId="urn:microsoft.com/office/officeart/2005/8/layout/hProcess7"/>
    <dgm:cxn modelId="{561D7FAC-A16D-4488-9F84-FEC2CB077FE1}" type="presParOf" srcId="{BD9F6BE2-B99A-4A7A-B65C-CBF2EFA7B08D}" destId="{E97E522C-4BBD-41FA-A1E1-C78C06730723}" srcOrd="1" destOrd="0" presId="urn:microsoft.com/office/officeart/2005/8/layout/hProcess7"/>
    <dgm:cxn modelId="{6E1180AA-ED30-41D9-B09B-043B51BBAF6E}" type="presParOf" srcId="{BD9F6BE2-B99A-4A7A-B65C-CBF2EFA7B08D}" destId="{AFADA1B9-15B3-4374-817D-11574CB6108F}" srcOrd="2" destOrd="0" presId="urn:microsoft.com/office/officeart/2005/8/layout/hProcess7"/>
    <dgm:cxn modelId="{04C886B8-B2A6-4A23-8184-5B13036A6A62}" type="presParOf" srcId="{7920B893-DBC0-49F1-B33E-E6C3E61B49F5}" destId="{EA7707E1-1163-4953-B532-964D5DA25160}" srcOrd="1" destOrd="0" presId="urn:microsoft.com/office/officeart/2005/8/layout/hProcess7"/>
    <dgm:cxn modelId="{143078F3-9D83-4010-A8E8-700AE210C983}" type="presParOf" srcId="{7920B893-DBC0-49F1-B33E-E6C3E61B49F5}" destId="{833C3D4D-CF83-4553-9387-49F62FED7B1E}" srcOrd="2" destOrd="0" presId="urn:microsoft.com/office/officeart/2005/8/layout/hProcess7"/>
    <dgm:cxn modelId="{41496F24-42EC-4EB3-AFD5-182F72B46210}" type="presParOf" srcId="{833C3D4D-CF83-4553-9387-49F62FED7B1E}" destId="{1B390DC1-2827-48B4-B242-6C432CE24F27}" srcOrd="0" destOrd="0" presId="urn:microsoft.com/office/officeart/2005/8/layout/hProcess7"/>
    <dgm:cxn modelId="{3643D9AA-3D64-4750-A7CF-529569D4DCE2}" type="presParOf" srcId="{833C3D4D-CF83-4553-9387-49F62FED7B1E}" destId="{BB9B3DB0-5753-4C12-9FEE-B89A728993EC}" srcOrd="1" destOrd="0" presId="urn:microsoft.com/office/officeart/2005/8/layout/hProcess7"/>
    <dgm:cxn modelId="{4AE15093-1610-4440-A77E-06AD95A8B576}" type="presParOf" srcId="{833C3D4D-CF83-4553-9387-49F62FED7B1E}" destId="{81DF911A-F31D-4D97-A78E-3C16C39AAD2C}" srcOrd="2" destOrd="0" presId="urn:microsoft.com/office/officeart/2005/8/layout/hProcess7"/>
    <dgm:cxn modelId="{D791B4A9-2EE5-4C21-89BB-5B59345086E9}" type="presParOf" srcId="{7920B893-DBC0-49F1-B33E-E6C3E61B49F5}" destId="{90826335-7B36-451D-8BD6-12CEB535C8DA}" srcOrd="3" destOrd="0" presId="urn:microsoft.com/office/officeart/2005/8/layout/hProcess7"/>
    <dgm:cxn modelId="{5E616222-EA81-4F48-8BEC-627EBB9D8B7B}" type="presParOf" srcId="{7920B893-DBC0-49F1-B33E-E6C3E61B49F5}" destId="{0CF2EF74-7811-4434-B1FF-DFB9B883E6B1}" srcOrd="4" destOrd="0" presId="urn:microsoft.com/office/officeart/2005/8/layout/hProcess7"/>
    <dgm:cxn modelId="{DB17EE37-02EA-4845-87B8-7F1105B80159}" type="presParOf" srcId="{0CF2EF74-7811-4434-B1FF-DFB9B883E6B1}" destId="{3F77BA5B-2B8B-4A98-A003-FD3A0B173576}" srcOrd="0" destOrd="0" presId="urn:microsoft.com/office/officeart/2005/8/layout/hProcess7"/>
    <dgm:cxn modelId="{1128C3FA-92E9-4925-ACCB-5C41024F780A}" type="presParOf" srcId="{0CF2EF74-7811-4434-B1FF-DFB9B883E6B1}" destId="{0906D7BB-4B51-46DF-B830-D8FD68D03178}" srcOrd="1" destOrd="0" presId="urn:microsoft.com/office/officeart/2005/8/layout/hProcess7"/>
    <dgm:cxn modelId="{941BC573-6BEB-4ABE-ACA5-1E471C8A7A91}" type="presParOf" srcId="{0CF2EF74-7811-4434-B1FF-DFB9B883E6B1}" destId="{8CCF6418-9942-4065-B870-A6B83C1F2A00}" srcOrd="2" destOrd="0" presId="urn:microsoft.com/office/officeart/2005/8/layout/hProcess7"/>
    <dgm:cxn modelId="{15F66FC7-2E5D-495C-84EB-B7214C779891}" type="presParOf" srcId="{7920B893-DBC0-49F1-B33E-E6C3E61B49F5}" destId="{DC3B56F6-263B-4A7F-B87B-F7801BC1AF57}" srcOrd="5" destOrd="0" presId="urn:microsoft.com/office/officeart/2005/8/layout/hProcess7"/>
    <dgm:cxn modelId="{CB67D2D7-BE6A-4E08-A093-2E9D08F368A7}" type="presParOf" srcId="{7920B893-DBC0-49F1-B33E-E6C3E61B49F5}" destId="{71BC848B-9776-46F6-B01F-F65C2BE9DF96}" srcOrd="6" destOrd="0" presId="urn:microsoft.com/office/officeart/2005/8/layout/hProcess7"/>
    <dgm:cxn modelId="{70D78F84-1849-42B2-9FE2-A6EA3E0A9587}" type="presParOf" srcId="{71BC848B-9776-46F6-B01F-F65C2BE9DF96}" destId="{B8A81276-8107-48DF-B505-124A405B1159}" srcOrd="0" destOrd="0" presId="urn:microsoft.com/office/officeart/2005/8/layout/hProcess7"/>
    <dgm:cxn modelId="{9B9A1F39-4516-4E90-8A02-62D461F4F83C}" type="presParOf" srcId="{71BC848B-9776-46F6-B01F-F65C2BE9DF96}" destId="{3AE51E3A-B13B-4692-B5D6-3E1AE53B35A2}" srcOrd="1" destOrd="0" presId="urn:microsoft.com/office/officeart/2005/8/layout/hProcess7"/>
    <dgm:cxn modelId="{0C3FB13C-1F2B-4F8F-AA43-A521BB9A8325}" type="presParOf" srcId="{71BC848B-9776-46F6-B01F-F65C2BE9DF96}" destId="{3FB0AC63-9FC4-4558-B42A-8F559662A819}" srcOrd="2" destOrd="0" presId="urn:microsoft.com/office/officeart/2005/8/layout/hProcess7"/>
    <dgm:cxn modelId="{31BAA532-B4F8-4EC4-B9FF-E479F84F4D18}" type="presParOf" srcId="{7920B893-DBC0-49F1-B33E-E6C3E61B49F5}" destId="{70EFBCFF-CCE5-4312-B6F9-4BE8F6AA1179}" srcOrd="7" destOrd="0" presId="urn:microsoft.com/office/officeart/2005/8/layout/hProcess7"/>
    <dgm:cxn modelId="{44ADE94D-7FF4-4E3F-ACA7-B659999071CF}" type="presParOf" srcId="{7920B893-DBC0-49F1-B33E-E6C3E61B49F5}" destId="{7B288BA6-6C46-4DB6-9EC8-FECDDA9F2446}" srcOrd="8" destOrd="0" presId="urn:microsoft.com/office/officeart/2005/8/layout/hProcess7"/>
    <dgm:cxn modelId="{CA602FE4-429F-4C3C-804F-DFB12B0C2BD1}" type="presParOf" srcId="{7B288BA6-6C46-4DB6-9EC8-FECDDA9F2446}" destId="{BF0AC2EA-6475-4EDC-9499-7F994F9AB807}" srcOrd="0" destOrd="0" presId="urn:microsoft.com/office/officeart/2005/8/layout/hProcess7"/>
    <dgm:cxn modelId="{22717613-4B39-4876-80E5-BE6429352A48}" type="presParOf" srcId="{7B288BA6-6C46-4DB6-9EC8-FECDDA9F2446}" destId="{3F76360C-4D5C-44E6-AFA9-A71C4E13D264}" srcOrd="1" destOrd="0" presId="urn:microsoft.com/office/officeart/2005/8/layout/hProcess7"/>
    <dgm:cxn modelId="{4FDCD7FD-20ED-41C4-9FE1-064647E945EA}" type="presParOf" srcId="{7B288BA6-6C46-4DB6-9EC8-FECDDA9F2446}" destId="{8A496FB5-619A-4C0E-9C2B-BC168D63345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8BD6CC-BA92-4EC7-BCF4-E2F0C1BE55B5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5EC7BF6-A47E-424A-B8CB-129DB62D45DA}">
      <dgm:prSet phldrT="[Tekst]"/>
      <dgm:spPr/>
      <dgm:t>
        <a:bodyPr/>
        <a:lstStyle/>
        <a:p>
          <a:r>
            <a:rPr lang="nl-BE" dirty="0" smtClean="0"/>
            <a:t>Augustinus</a:t>
          </a:r>
          <a:br>
            <a:rPr lang="nl-BE" dirty="0" smtClean="0"/>
          </a:br>
          <a:r>
            <a:rPr lang="nl-BE" dirty="0" smtClean="0"/>
            <a:t>(354–430)</a:t>
          </a:r>
          <a:endParaRPr lang="nl-BE" dirty="0"/>
        </a:p>
      </dgm:t>
    </dgm:pt>
    <dgm:pt modelId="{74E83B56-0721-4E34-B9F6-BBD9FDC9ACDB}" type="parTrans" cxnId="{5C90093D-BCE7-4852-8871-034599DF7CFA}">
      <dgm:prSet/>
      <dgm:spPr/>
      <dgm:t>
        <a:bodyPr/>
        <a:lstStyle/>
        <a:p>
          <a:endParaRPr lang="nl-BE"/>
        </a:p>
      </dgm:t>
    </dgm:pt>
    <dgm:pt modelId="{61E79BD0-3FC0-47A3-92F5-F21D39B07341}" type="sibTrans" cxnId="{5C90093D-BCE7-4852-8871-034599DF7CFA}">
      <dgm:prSet/>
      <dgm:spPr/>
      <dgm:t>
        <a:bodyPr/>
        <a:lstStyle/>
        <a:p>
          <a:endParaRPr lang="nl-BE"/>
        </a:p>
      </dgm:t>
    </dgm:pt>
    <dgm:pt modelId="{A9846B27-4437-462A-98BB-693C719EEF40}">
      <dgm:prSet phldrT="[Tekst]"/>
      <dgm:spPr/>
      <dgm:t>
        <a:bodyPr/>
        <a:lstStyle/>
        <a:p>
          <a:r>
            <a:rPr lang="nl-BE" dirty="0" smtClean="0"/>
            <a:t>Hugo van St. Victor</a:t>
          </a:r>
          <a:br>
            <a:rPr lang="nl-BE" dirty="0" smtClean="0"/>
          </a:br>
          <a:r>
            <a:rPr lang="nl-BE" dirty="0" smtClean="0"/>
            <a:t>(</a:t>
          </a:r>
          <a:r>
            <a:rPr lang="nl-BE" dirty="0" smtClean="0">
              <a:latin typeface="Times New Roman"/>
              <a:cs typeface="Times New Roman"/>
            </a:rPr>
            <a:t>±</a:t>
          </a:r>
          <a:r>
            <a:rPr lang="nl-BE" dirty="0" smtClean="0"/>
            <a:t>1097–1141)</a:t>
          </a:r>
          <a:endParaRPr lang="nl-BE" dirty="0"/>
        </a:p>
      </dgm:t>
    </dgm:pt>
    <dgm:pt modelId="{7CDFC164-358D-4E14-B34C-4A82C29339B7}" type="parTrans" cxnId="{5BB7E6AD-91F0-4852-9112-DB5611E8E80E}">
      <dgm:prSet/>
      <dgm:spPr/>
      <dgm:t>
        <a:bodyPr/>
        <a:lstStyle/>
        <a:p>
          <a:endParaRPr lang="nl-BE"/>
        </a:p>
      </dgm:t>
    </dgm:pt>
    <dgm:pt modelId="{19887C89-F74A-48A7-AF08-5687B3DA3278}" type="sibTrans" cxnId="{5BB7E6AD-91F0-4852-9112-DB5611E8E80E}">
      <dgm:prSet/>
      <dgm:spPr/>
      <dgm:t>
        <a:bodyPr/>
        <a:lstStyle/>
        <a:p>
          <a:endParaRPr lang="nl-BE"/>
        </a:p>
      </dgm:t>
    </dgm:pt>
    <dgm:pt modelId="{0A02E5B0-5C2D-49CB-B1D7-F08C8E615EF6}" type="pres">
      <dgm:prSet presAssocID="{738BD6CC-BA92-4EC7-BCF4-E2F0C1BE55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9F0DDFB7-57B8-4DF5-AD92-F4BA346B0A03}" type="pres">
      <dgm:prSet presAssocID="{A5EC7BF6-A47E-424A-B8CB-129DB62D45DA}" presName="compNode" presStyleCnt="0"/>
      <dgm:spPr/>
    </dgm:pt>
    <dgm:pt modelId="{573486BB-486C-4CF5-97AC-F1A47BD28A1E}" type="pres">
      <dgm:prSet presAssocID="{A5EC7BF6-A47E-424A-B8CB-129DB62D45DA}" presName="pictRect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6DC97C-6707-48CE-BF2C-119F433CAFFF}" type="pres">
      <dgm:prSet presAssocID="{A5EC7BF6-A47E-424A-B8CB-129DB62D45DA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3B4976D-2D9A-40A9-B264-0620FDF3AF2A}" type="pres">
      <dgm:prSet presAssocID="{61E79BD0-3FC0-47A3-92F5-F21D39B07341}" presName="sibTrans" presStyleLbl="sibTrans2D1" presStyleIdx="0" presStyleCnt="0"/>
      <dgm:spPr/>
      <dgm:t>
        <a:bodyPr/>
        <a:lstStyle/>
        <a:p>
          <a:endParaRPr lang="nl-BE"/>
        </a:p>
      </dgm:t>
    </dgm:pt>
    <dgm:pt modelId="{36144EC8-66B7-4537-B6AA-4C4C2DFB0D72}" type="pres">
      <dgm:prSet presAssocID="{A9846B27-4437-462A-98BB-693C719EEF40}" presName="compNode" presStyleCnt="0"/>
      <dgm:spPr/>
    </dgm:pt>
    <dgm:pt modelId="{09515CA3-A665-4D00-9CCA-A87C7C802CBC}" type="pres">
      <dgm:prSet presAssocID="{A9846B27-4437-462A-98BB-693C719EEF40}" presName="pictRect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B2D51B4-0965-4AB0-A534-5E8CEC63F2E1}" type="pres">
      <dgm:prSet presAssocID="{A9846B27-4437-462A-98BB-693C719EEF40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4A78029-36B0-474C-86EE-4B43B414C5EA}" type="presOf" srcId="{A9846B27-4437-462A-98BB-693C719EEF40}" destId="{EB2D51B4-0965-4AB0-A534-5E8CEC63F2E1}" srcOrd="0" destOrd="0" presId="urn:microsoft.com/office/officeart/2005/8/layout/pList1"/>
    <dgm:cxn modelId="{5C90093D-BCE7-4852-8871-034599DF7CFA}" srcId="{738BD6CC-BA92-4EC7-BCF4-E2F0C1BE55B5}" destId="{A5EC7BF6-A47E-424A-B8CB-129DB62D45DA}" srcOrd="0" destOrd="0" parTransId="{74E83B56-0721-4E34-B9F6-BBD9FDC9ACDB}" sibTransId="{61E79BD0-3FC0-47A3-92F5-F21D39B07341}"/>
    <dgm:cxn modelId="{A1ECD290-D50A-42BD-8B7A-746301ADBD5D}" type="presOf" srcId="{A5EC7BF6-A47E-424A-B8CB-129DB62D45DA}" destId="{8D6DC97C-6707-48CE-BF2C-119F433CAFFF}" srcOrd="0" destOrd="0" presId="urn:microsoft.com/office/officeart/2005/8/layout/pList1"/>
    <dgm:cxn modelId="{CA5FCB96-BB1A-4AEE-9E9E-4791EB50C24F}" type="presOf" srcId="{61E79BD0-3FC0-47A3-92F5-F21D39B07341}" destId="{D3B4976D-2D9A-40A9-B264-0620FDF3AF2A}" srcOrd="0" destOrd="0" presId="urn:microsoft.com/office/officeart/2005/8/layout/pList1"/>
    <dgm:cxn modelId="{5BB7E6AD-91F0-4852-9112-DB5611E8E80E}" srcId="{738BD6CC-BA92-4EC7-BCF4-E2F0C1BE55B5}" destId="{A9846B27-4437-462A-98BB-693C719EEF40}" srcOrd="1" destOrd="0" parTransId="{7CDFC164-358D-4E14-B34C-4A82C29339B7}" sibTransId="{19887C89-F74A-48A7-AF08-5687B3DA3278}"/>
    <dgm:cxn modelId="{64B0A807-8B32-45EA-8B6E-FEC3528EC73E}" type="presOf" srcId="{738BD6CC-BA92-4EC7-BCF4-E2F0C1BE55B5}" destId="{0A02E5B0-5C2D-49CB-B1D7-F08C8E615EF6}" srcOrd="0" destOrd="0" presId="urn:microsoft.com/office/officeart/2005/8/layout/pList1"/>
    <dgm:cxn modelId="{A92D850D-E0C7-45F7-AAF5-CF598BF17C6C}" type="presParOf" srcId="{0A02E5B0-5C2D-49CB-B1D7-F08C8E615EF6}" destId="{9F0DDFB7-57B8-4DF5-AD92-F4BA346B0A03}" srcOrd="0" destOrd="0" presId="urn:microsoft.com/office/officeart/2005/8/layout/pList1"/>
    <dgm:cxn modelId="{9EEC50FF-28C4-4AE0-8476-9C64E985EDC4}" type="presParOf" srcId="{9F0DDFB7-57B8-4DF5-AD92-F4BA346B0A03}" destId="{573486BB-486C-4CF5-97AC-F1A47BD28A1E}" srcOrd="0" destOrd="0" presId="urn:microsoft.com/office/officeart/2005/8/layout/pList1"/>
    <dgm:cxn modelId="{128F8F18-58BC-422B-8680-55DABC07F9B3}" type="presParOf" srcId="{9F0DDFB7-57B8-4DF5-AD92-F4BA346B0A03}" destId="{8D6DC97C-6707-48CE-BF2C-119F433CAFFF}" srcOrd="1" destOrd="0" presId="urn:microsoft.com/office/officeart/2005/8/layout/pList1"/>
    <dgm:cxn modelId="{CB17193C-9BB9-4671-BF9B-56C87040AFC3}" type="presParOf" srcId="{0A02E5B0-5C2D-49CB-B1D7-F08C8E615EF6}" destId="{D3B4976D-2D9A-40A9-B264-0620FDF3AF2A}" srcOrd="1" destOrd="0" presId="urn:microsoft.com/office/officeart/2005/8/layout/pList1"/>
    <dgm:cxn modelId="{02636C8A-9E96-46A2-8319-84C04E363908}" type="presParOf" srcId="{0A02E5B0-5C2D-49CB-B1D7-F08C8E615EF6}" destId="{36144EC8-66B7-4537-B6AA-4C4C2DFB0D72}" srcOrd="2" destOrd="0" presId="urn:microsoft.com/office/officeart/2005/8/layout/pList1"/>
    <dgm:cxn modelId="{BFD77812-F4D5-4328-BC2C-A850EF43F913}" type="presParOf" srcId="{36144EC8-66B7-4537-B6AA-4C4C2DFB0D72}" destId="{09515CA3-A665-4D00-9CCA-A87C7C802CBC}" srcOrd="0" destOrd="0" presId="urn:microsoft.com/office/officeart/2005/8/layout/pList1"/>
    <dgm:cxn modelId="{47CAC347-B8CC-42C1-A913-06473254F014}" type="presParOf" srcId="{36144EC8-66B7-4537-B6AA-4C4C2DFB0D72}" destId="{EB2D51B4-0965-4AB0-A534-5E8CEC63F2E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7813FE-BEA4-4A56-8672-89CCDAEBA2C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54FCC16-8874-40FE-AF3F-B585D222E150}">
      <dgm:prSet phldrT="[Tekst]"/>
      <dgm:spPr/>
      <dgm:t>
        <a:bodyPr/>
        <a:lstStyle/>
        <a:p>
          <a:r>
            <a:rPr lang="nl-BE" dirty="0" smtClean="0"/>
            <a:t>Avondmaal</a:t>
          </a:r>
          <a:endParaRPr lang="nl-BE" dirty="0"/>
        </a:p>
      </dgm:t>
    </dgm:pt>
    <dgm:pt modelId="{E9C27A80-306D-412B-9C69-3B69E53C0BE5}" type="parTrans" cxnId="{CD3E077F-B5D0-4BEF-99E8-C9CFBA4D4D97}">
      <dgm:prSet/>
      <dgm:spPr/>
      <dgm:t>
        <a:bodyPr/>
        <a:lstStyle/>
        <a:p>
          <a:endParaRPr lang="nl-BE"/>
        </a:p>
      </dgm:t>
    </dgm:pt>
    <dgm:pt modelId="{E15B7FF5-2634-434C-9127-98D8ADD477B7}" type="sibTrans" cxnId="{CD3E077F-B5D0-4BEF-99E8-C9CFBA4D4D97}">
      <dgm:prSet/>
      <dgm:spPr/>
      <dgm:t>
        <a:bodyPr/>
        <a:lstStyle/>
        <a:p>
          <a:endParaRPr lang="nl-BE"/>
        </a:p>
      </dgm:t>
    </dgm:pt>
    <dgm:pt modelId="{11F05D5B-B9A8-44CA-AB4F-B8D9C9B963C0}">
      <dgm:prSet phldrT="[Tekst]"/>
      <dgm:spPr/>
      <dgm:t>
        <a:bodyPr/>
        <a:lstStyle/>
        <a:p>
          <a:r>
            <a:rPr lang="nl-BE" dirty="0" smtClean="0"/>
            <a:t>Vooruit kijken</a:t>
          </a:r>
          <a:endParaRPr lang="nl-BE" dirty="0"/>
        </a:p>
      </dgm:t>
    </dgm:pt>
    <dgm:pt modelId="{58ED562B-B962-4B62-B947-3AFF9927DB70}" type="parTrans" cxnId="{E4F1A41E-61F3-4F40-9D57-F7FF5DCB44CB}">
      <dgm:prSet/>
      <dgm:spPr/>
      <dgm:t>
        <a:bodyPr/>
        <a:lstStyle/>
        <a:p>
          <a:endParaRPr lang="nl-BE"/>
        </a:p>
      </dgm:t>
    </dgm:pt>
    <dgm:pt modelId="{68A71385-1206-49BB-BFE5-472303E5E526}" type="sibTrans" cxnId="{E4F1A41E-61F3-4F40-9D57-F7FF5DCB44CB}">
      <dgm:prSet/>
      <dgm:spPr/>
      <dgm:t>
        <a:bodyPr/>
        <a:lstStyle/>
        <a:p>
          <a:endParaRPr lang="nl-BE"/>
        </a:p>
      </dgm:t>
    </dgm:pt>
    <dgm:pt modelId="{A9B1EC93-F094-4C00-B7C0-A639143498BE}">
      <dgm:prSet phldrT="[Tekst]"/>
      <dgm:spPr/>
      <dgm:t>
        <a:bodyPr/>
        <a:lstStyle/>
        <a:p>
          <a:r>
            <a:rPr lang="nl-BE" dirty="0" smtClean="0"/>
            <a:t>Horizontaal kijken</a:t>
          </a:r>
          <a:endParaRPr lang="nl-BE" dirty="0"/>
        </a:p>
      </dgm:t>
    </dgm:pt>
    <dgm:pt modelId="{CDD6745A-CB30-403C-90DD-D46729B517D1}" type="parTrans" cxnId="{0BEB6246-4125-43B1-8456-32DCAF035F81}">
      <dgm:prSet/>
      <dgm:spPr/>
      <dgm:t>
        <a:bodyPr/>
        <a:lstStyle/>
        <a:p>
          <a:endParaRPr lang="nl-BE"/>
        </a:p>
      </dgm:t>
    </dgm:pt>
    <dgm:pt modelId="{FD4CA412-540D-41A6-80DF-8616163050D9}" type="sibTrans" cxnId="{0BEB6246-4125-43B1-8456-32DCAF035F81}">
      <dgm:prSet/>
      <dgm:spPr/>
      <dgm:t>
        <a:bodyPr/>
        <a:lstStyle/>
        <a:p>
          <a:endParaRPr lang="nl-BE"/>
        </a:p>
      </dgm:t>
    </dgm:pt>
    <dgm:pt modelId="{902F61F6-9E38-403B-B1C1-89544B200C39}">
      <dgm:prSet phldrT="[Tekst]"/>
      <dgm:spPr/>
      <dgm:t>
        <a:bodyPr/>
        <a:lstStyle/>
        <a:p>
          <a:r>
            <a:rPr lang="nl-BE" dirty="0" smtClean="0"/>
            <a:t>Achteruit kijken</a:t>
          </a:r>
          <a:endParaRPr lang="nl-BE" dirty="0"/>
        </a:p>
      </dgm:t>
    </dgm:pt>
    <dgm:pt modelId="{18679E71-9781-4FAA-BDEE-F3B6FEA125A9}" type="parTrans" cxnId="{0E7EA4D5-63CC-482C-833B-A4C7C0787459}">
      <dgm:prSet/>
      <dgm:spPr/>
      <dgm:t>
        <a:bodyPr/>
        <a:lstStyle/>
        <a:p>
          <a:endParaRPr lang="nl-BE"/>
        </a:p>
      </dgm:t>
    </dgm:pt>
    <dgm:pt modelId="{DFCFE221-5D72-4A1C-822C-D7DD376E9954}" type="sibTrans" cxnId="{0E7EA4D5-63CC-482C-833B-A4C7C0787459}">
      <dgm:prSet/>
      <dgm:spPr/>
      <dgm:t>
        <a:bodyPr/>
        <a:lstStyle/>
        <a:p>
          <a:endParaRPr lang="nl-BE"/>
        </a:p>
      </dgm:t>
    </dgm:pt>
    <dgm:pt modelId="{31EF683F-D083-4C2B-9FE1-C23BBE4F379F}">
      <dgm:prSet phldrT="[Tekst]"/>
      <dgm:spPr/>
      <dgm:t>
        <a:bodyPr/>
        <a:lstStyle/>
        <a:p>
          <a:r>
            <a:rPr lang="nl-BE" smtClean="0"/>
            <a:t>Verticaal kijken</a:t>
          </a:r>
          <a:endParaRPr lang="nl-BE" dirty="0"/>
        </a:p>
      </dgm:t>
    </dgm:pt>
    <dgm:pt modelId="{861FC92D-7BDA-4E1F-9C18-0C4A579F3308}" type="parTrans" cxnId="{8B36E757-C7D7-4E39-85D5-2A2A67FA1B18}">
      <dgm:prSet/>
      <dgm:spPr/>
      <dgm:t>
        <a:bodyPr/>
        <a:lstStyle/>
        <a:p>
          <a:endParaRPr lang="nl-BE"/>
        </a:p>
      </dgm:t>
    </dgm:pt>
    <dgm:pt modelId="{D95EFB2C-1116-44D7-BCAF-7306893DE7C9}" type="sibTrans" cxnId="{8B36E757-C7D7-4E39-85D5-2A2A67FA1B18}">
      <dgm:prSet/>
      <dgm:spPr/>
      <dgm:t>
        <a:bodyPr/>
        <a:lstStyle/>
        <a:p>
          <a:endParaRPr lang="nl-BE"/>
        </a:p>
      </dgm:t>
    </dgm:pt>
    <dgm:pt modelId="{8A97F2BF-8C1B-4BBD-A8F3-164806464F6C}" type="pres">
      <dgm:prSet presAssocID="{227813FE-BEA4-4A56-8672-89CCDAEBA2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2F1B1FF-AFF3-4A4F-ACF6-21E6D2B1424C}" type="pres">
      <dgm:prSet presAssocID="{054FCC16-8874-40FE-AF3F-B585D222E150}" presName="centerShape" presStyleLbl="node0" presStyleIdx="0" presStyleCnt="1"/>
      <dgm:spPr/>
      <dgm:t>
        <a:bodyPr/>
        <a:lstStyle/>
        <a:p>
          <a:endParaRPr lang="nl-BE"/>
        </a:p>
      </dgm:t>
    </dgm:pt>
    <dgm:pt modelId="{0A3EC43B-CEDB-42BA-A402-E6232A9437F9}" type="pres">
      <dgm:prSet presAssocID="{58ED562B-B962-4B62-B947-3AFF9927DB70}" presName="parTrans" presStyleLbl="sibTrans2D1" presStyleIdx="0" presStyleCnt="4"/>
      <dgm:spPr/>
      <dgm:t>
        <a:bodyPr/>
        <a:lstStyle/>
        <a:p>
          <a:endParaRPr lang="nl-BE"/>
        </a:p>
      </dgm:t>
    </dgm:pt>
    <dgm:pt modelId="{4ECC79CC-D70F-4559-858A-16AEE24D1B12}" type="pres">
      <dgm:prSet presAssocID="{58ED562B-B962-4B62-B947-3AFF9927DB70}" presName="connectorText" presStyleLbl="sibTrans2D1" presStyleIdx="0" presStyleCnt="4"/>
      <dgm:spPr/>
      <dgm:t>
        <a:bodyPr/>
        <a:lstStyle/>
        <a:p>
          <a:endParaRPr lang="nl-BE"/>
        </a:p>
      </dgm:t>
    </dgm:pt>
    <dgm:pt modelId="{B23B7837-0E15-47D6-B75A-F6A1B7597212}" type="pres">
      <dgm:prSet presAssocID="{11F05D5B-B9A8-44CA-AB4F-B8D9C9B963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7DAFF7A-140B-4A72-B344-FB1378FE1248}" type="pres">
      <dgm:prSet presAssocID="{861FC92D-7BDA-4E1F-9C18-0C4A579F3308}" presName="parTrans" presStyleLbl="sibTrans2D1" presStyleIdx="1" presStyleCnt="4"/>
      <dgm:spPr/>
    </dgm:pt>
    <dgm:pt modelId="{EDE628AC-9E19-45D2-933E-0F4AFB0FE378}" type="pres">
      <dgm:prSet presAssocID="{861FC92D-7BDA-4E1F-9C18-0C4A579F3308}" presName="connectorText" presStyleLbl="sibTrans2D1" presStyleIdx="1" presStyleCnt="4"/>
      <dgm:spPr/>
    </dgm:pt>
    <dgm:pt modelId="{CAD75B46-408C-4E31-A2B9-C30E02E9292D}" type="pres">
      <dgm:prSet presAssocID="{31EF683F-D083-4C2B-9FE1-C23BBE4F37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B2D75DA-98AE-4B01-AA45-C0DE69760188}" type="pres">
      <dgm:prSet presAssocID="{18679E71-9781-4FAA-BDEE-F3B6FEA125A9}" presName="parTrans" presStyleLbl="sibTrans2D1" presStyleIdx="2" presStyleCnt="4"/>
      <dgm:spPr/>
      <dgm:t>
        <a:bodyPr/>
        <a:lstStyle/>
        <a:p>
          <a:endParaRPr lang="nl-BE"/>
        </a:p>
      </dgm:t>
    </dgm:pt>
    <dgm:pt modelId="{1DD1ABB6-42CC-40AD-909F-E98752D45C2E}" type="pres">
      <dgm:prSet presAssocID="{18679E71-9781-4FAA-BDEE-F3B6FEA125A9}" presName="connectorText" presStyleLbl="sibTrans2D1" presStyleIdx="2" presStyleCnt="4"/>
      <dgm:spPr/>
      <dgm:t>
        <a:bodyPr/>
        <a:lstStyle/>
        <a:p>
          <a:endParaRPr lang="nl-BE"/>
        </a:p>
      </dgm:t>
    </dgm:pt>
    <dgm:pt modelId="{B43DD5C3-5608-4CA0-B3F2-5A0EF63B7DAD}" type="pres">
      <dgm:prSet presAssocID="{902F61F6-9E38-403B-B1C1-89544B200C3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B350336-E816-41E3-8764-767D5CD5D4E3}" type="pres">
      <dgm:prSet presAssocID="{CDD6745A-CB30-403C-90DD-D46729B517D1}" presName="parTrans" presStyleLbl="sibTrans2D1" presStyleIdx="3" presStyleCnt="4"/>
      <dgm:spPr/>
      <dgm:t>
        <a:bodyPr/>
        <a:lstStyle/>
        <a:p>
          <a:endParaRPr lang="nl-BE"/>
        </a:p>
      </dgm:t>
    </dgm:pt>
    <dgm:pt modelId="{A9F481E5-3B9E-436C-BA7B-3A440B092058}" type="pres">
      <dgm:prSet presAssocID="{CDD6745A-CB30-403C-90DD-D46729B517D1}" presName="connectorText" presStyleLbl="sibTrans2D1" presStyleIdx="3" presStyleCnt="4"/>
      <dgm:spPr/>
      <dgm:t>
        <a:bodyPr/>
        <a:lstStyle/>
        <a:p>
          <a:endParaRPr lang="nl-BE"/>
        </a:p>
      </dgm:t>
    </dgm:pt>
    <dgm:pt modelId="{3B7B72CF-9E69-4A87-BCD5-6F16AEE7100A}" type="pres">
      <dgm:prSet presAssocID="{A9B1EC93-F094-4C00-B7C0-A639143498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EFD63B7C-8BEB-4F62-9585-CEB96CD6BFAA}" type="presOf" srcId="{902F61F6-9E38-403B-B1C1-89544B200C39}" destId="{B43DD5C3-5608-4CA0-B3F2-5A0EF63B7DAD}" srcOrd="0" destOrd="0" presId="urn:microsoft.com/office/officeart/2005/8/layout/radial5"/>
    <dgm:cxn modelId="{11747192-60F8-468A-A246-C08CF48E29E1}" type="presOf" srcId="{CDD6745A-CB30-403C-90DD-D46729B517D1}" destId="{1B350336-E816-41E3-8764-767D5CD5D4E3}" srcOrd="0" destOrd="0" presId="urn:microsoft.com/office/officeart/2005/8/layout/radial5"/>
    <dgm:cxn modelId="{8B36E757-C7D7-4E39-85D5-2A2A67FA1B18}" srcId="{054FCC16-8874-40FE-AF3F-B585D222E150}" destId="{31EF683F-D083-4C2B-9FE1-C23BBE4F379F}" srcOrd="1" destOrd="0" parTransId="{861FC92D-7BDA-4E1F-9C18-0C4A579F3308}" sibTransId="{D95EFB2C-1116-44D7-BCAF-7306893DE7C9}"/>
    <dgm:cxn modelId="{082762A8-5B27-4958-90D5-B9D75AFBF7C7}" type="presOf" srcId="{18679E71-9781-4FAA-BDEE-F3B6FEA125A9}" destId="{5B2D75DA-98AE-4B01-AA45-C0DE69760188}" srcOrd="0" destOrd="0" presId="urn:microsoft.com/office/officeart/2005/8/layout/radial5"/>
    <dgm:cxn modelId="{0E7EA4D5-63CC-482C-833B-A4C7C0787459}" srcId="{054FCC16-8874-40FE-AF3F-B585D222E150}" destId="{902F61F6-9E38-403B-B1C1-89544B200C39}" srcOrd="2" destOrd="0" parTransId="{18679E71-9781-4FAA-BDEE-F3B6FEA125A9}" sibTransId="{DFCFE221-5D72-4A1C-822C-D7DD376E9954}"/>
    <dgm:cxn modelId="{26D4D499-93E8-4AD6-B32C-37FF8C2797EC}" type="presOf" srcId="{861FC92D-7BDA-4E1F-9C18-0C4A579F3308}" destId="{D7DAFF7A-140B-4A72-B344-FB1378FE1248}" srcOrd="0" destOrd="0" presId="urn:microsoft.com/office/officeart/2005/8/layout/radial5"/>
    <dgm:cxn modelId="{CD3E077F-B5D0-4BEF-99E8-C9CFBA4D4D97}" srcId="{227813FE-BEA4-4A56-8672-89CCDAEBA2CA}" destId="{054FCC16-8874-40FE-AF3F-B585D222E150}" srcOrd="0" destOrd="0" parTransId="{E9C27A80-306D-412B-9C69-3B69E53C0BE5}" sibTransId="{E15B7FF5-2634-434C-9127-98D8ADD477B7}"/>
    <dgm:cxn modelId="{8DC9F7EB-37C6-4855-84CE-FE318C630F4C}" type="presOf" srcId="{11F05D5B-B9A8-44CA-AB4F-B8D9C9B963C0}" destId="{B23B7837-0E15-47D6-B75A-F6A1B7597212}" srcOrd="0" destOrd="0" presId="urn:microsoft.com/office/officeart/2005/8/layout/radial5"/>
    <dgm:cxn modelId="{E4F90F7C-779F-4202-A0B6-397EF9BB7ABF}" type="presOf" srcId="{861FC92D-7BDA-4E1F-9C18-0C4A579F3308}" destId="{EDE628AC-9E19-45D2-933E-0F4AFB0FE378}" srcOrd="1" destOrd="0" presId="urn:microsoft.com/office/officeart/2005/8/layout/radial5"/>
    <dgm:cxn modelId="{EF58CBC7-BC3F-4F55-A066-68C67BFD797F}" type="presOf" srcId="{58ED562B-B962-4B62-B947-3AFF9927DB70}" destId="{4ECC79CC-D70F-4559-858A-16AEE24D1B12}" srcOrd="1" destOrd="0" presId="urn:microsoft.com/office/officeart/2005/8/layout/radial5"/>
    <dgm:cxn modelId="{1FD92C8C-A466-486D-A3F9-FAAF32AAECC5}" type="presOf" srcId="{18679E71-9781-4FAA-BDEE-F3B6FEA125A9}" destId="{1DD1ABB6-42CC-40AD-909F-E98752D45C2E}" srcOrd="1" destOrd="0" presId="urn:microsoft.com/office/officeart/2005/8/layout/radial5"/>
    <dgm:cxn modelId="{66363F21-181B-47E2-9C1F-F4BAD5A06C83}" type="presOf" srcId="{227813FE-BEA4-4A56-8672-89CCDAEBA2CA}" destId="{8A97F2BF-8C1B-4BBD-A8F3-164806464F6C}" srcOrd="0" destOrd="0" presId="urn:microsoft.com/office/officeart/2005/8/layout/radial5"/>
    <dgm:cxn modelId="{0BEB6246-4125-43B1-8456-32DCAF035F81}" srcId="{054FCC16-8874-40FE-AF3F-B585D222E150}" destId="{A9B1EC93-F094-4C00-B7C0-A639143498BE}" srcOrd="3" destOrd="0" parTransId="{CDD6745A-CB30-403C-90DD-D46729B517D1}" sibTransId="{FD4CA412-540D-41A6-80DF-8616163050D9}"/>
    <dgm:cxn modelId="{14C928AF-8B2D-4679-AC72-BEEA09EA2FEB}" type="presOf" srcId="{A9B1EC93-F094-4C00-B7C0-A639143498BE}" destId="{3B7B72CF-9E69-4A87-BCD5-6F16AEE7100A}" srcOrd="0" destOrd="0" presId="urn:microsoft.com/office/officeart/2005/8/layout/radial5"/>
    <dgm:cxn modelId="{8B25E639-CCA9-40FB-B8CD-6043EBDDA3C8}" type="presOf" srcId="{31EF683F-D083-4C2B-9FE1-C23BBE4F379F}" destId="{CAD75B46-408C-4E31-A2B9-C30E02E9292D}" srcOrd="0" destOrd="0" presId="urn:microsoft.com/office/officeart/2005/8/layout/radial5"/>
    <dgm:cxn modelId="{07AF23B9-AF9B-43B7-AC9C-8BE1E9CFFB33}" type="presOf" srcId="{054FCC16-8874-40FE-AF3F-B585D222E150}" destId="{52F1B1FF-AFF3-4A4F-ACF6-21E6D2B1424C}" srcOrd="0" destOrd="0" presId="urn:microsoft.com/office/officeart/2005/8/layout/radial5"/>
    <dgm:cxn modelId="{5E90A34A-18AA-432E-92E8-08DEA2EF7BCB}" type="presOf" srcId="{CDD6745A-CB30-403C-90DD-D46729B517D1}" destId="{A9F481E5-3B9E-436C-BA7B-3A440B092058}" srcOrd="1" destOrd="0" presId="urn:microsoft.com/office/officeart/2005/8/layout/radial5"/>
    <dgm:cxn modelId="{E5DD9D8C-F724-4114-A18D-A1DBFDDE5421}" type="presOf" srcId="{58ED562B-B962-4B62-B947-3AFF9927DB70}" destId="{0A3EC43B-CEDB-42BA-A402-E6232A9437F9}" srcOrd="0" destOrd="0" presId="urn:microsoft.com/office/officeart/2005/8/layout/radial5"/>
    <dgm:cxn modelId="{E4F1A41E-61F3-4F40-9D57-F7FF5DCB44CB}" srcId="{054FCC16-8874-40FE-AF3F-B585D222E150}" destId="{11F05D5B-B9A8-44CA-AB4F-B8D9C9B963C0}" srcOrd="0" destOrd="0" parTransId="{58ED562B-B962-4B62-B947-3AFF9927DB70}" sibTransId="{68A71385-1206-49BB-BFE5-472303E5E526}"/>
    <dgm:cxn modelId="{1892377D-5B92-4F52-B9C6-5E5CABFC2C12}" type="presParOf" srcId="{8A97F2BF-8C1B-4BBD-A8F3-164806464F6C}" destId="{52F1B1FF-AFF3-4A4F-ACF6-21E6D2B1424C}" srcOrd="0" destOrd="0" presId="urn:microsoft.com/office/officeart/2005/8/layout/radial5"/>
    <dgm:cxn modelId="{37350496-31ED-4229-9AE1-BC5A3FA4704D}" type="presParOf" srcId="{8A97F2BF-8C1B-4BBD-A8F3-164806464F6C}" destId="{0A3EC43B-CEDB-42BA-A402-E6232A9437F9}" srcOrd="1" destOrd="0" presId="urn:microsoft.com/office/officeart/2005/8/layout/radial5"/>
    <dgm:cxn modelId="{52FDAC79-8B4E-4F0E-843B-62A3F777EB29}" type="presParOf" srcId="{0A3EC43B-CEDB-42BA-A402-E6232A9437F9}" destId="{4ECC79CC-D70F-4559-858A-16AEE24D1B12}" srcOrd="0" destOrd="0" presId="urn:microsoft.com/office/officeart/2005/8/layout/radial5"/>
    <dgm:cxn modelId="{0AC0034C-E5A4-493A-BDD9-806F7BB6AC4D}" type="presParOf" srcId="{8A97F2BF-8C1B-4BBD-A8F3-164806464F6C}" destId="{B23B7837-0E15-47D6-B75A-F6A1B7597212}" srcOrd="2" destOrd="0" presId="urn:microsoft.com/office/officeart/2005/8/layout/radial5"/>
    <dgm:cxn modelId="{E2195D05-9ACB-46CD-B56D-5F0ADDFB9002}" type="presParOf" srcId="{8A97F2BF-8C1B-4BBD-A8F3-164806464F6C}" destId="{D7DAFF7A-140B-4A72-B344-FB1378FE1248}" srcOrd="3" destOrd="0" presId="urn:microsoft.com/office/officeart/2005/8/layout/radial5"/>
    <dgm:cxn modelId="{6D7999E7-EA1C-423E-9C63-62BC74D9A03C}" type="presParOf" srcId="{D7DAFF7A-140B-4A72-B344-FB1378FE1248}" destId="{EDE628AC-9E19-45D2-933E-0F4AFB0FE378}" srcOrd="0" destOrd="0" presId="urn:microsoft.com/office/officeart/2005/8/layout/radial5"/>
    <dgm:cxn modelId="{EA35A490-3511-4004-8342-00CE367C78AB}" type="presParOf" srcId="{8A97F2BF-8C1B-4BBD-A8F3-164806464F6C}" destId="{CAD75B46-408C-4E31-A2B9-C30E02E9292D}" srcOrd="4" destOrd="0" presId="urn:microsoft.com/office/officeart/2005/8/layout/radial5"/>
    <dgm:cxn modelId="{13A3F521-0BB9-44E4-93BA-DC41CB6228E6}" type="presParOf" srcId="{8A97F2BF-8C1B-4BBD-A8F3-164806464F6C}" destId="{5B2D75DA-98AE-4B01-AA45-C0DE69760188}" srcOrd="5" destOrd="0" presId="urn:microsoft.com/office/officeart/2005/8/layout/radial5"/>
    <dgm:cxn modelId="{DB7D1691-504F-4829-B956-10B3B58D9B99}" type="presParOf" srcId="{5B2D75DA-98AE-4B01-AA45-C0DE69760188}" destId="{1DD1ABB6-42CC-40AD-909F-E98752D45C2E}" srcOrd="0" destOrd="0" presId="urn:microsoft.com/office/officeart/2005/8/layout/radial5"/>
    <dgm:cxn modelId="{BDEDDF58-7A1D-4401-9C8E-6B5C616EB93F}" type="presParOf" srcId="{8A97F2BF-8C1B-4BBD-A8F3-164806464F6C}" destId="{B43DD5C3-5608-4CA0-B3F2-5A0EF63B7DAD}" srcOrd="6" destOrd="0" presId="urn:microsoft.com/office/officeart/2005/8/layout/radial5"/>
    <dgm:cxn modelId="{7C689216-EF1D-4CDA-B92B-6FC5F6A8F898}" type="presParOf" srcId="{8A97F2BF-8C1B-4BBD-A8F3-164806464F6C}" destId="{1B350336-E816-41E3-8764-767D5CD5D4E3}" srcOrd="7" destOrd="0" presId="urn:microsoft.com/office/officeart/2005/8/layout/radial5"/>
    <dgm:cxn modelId="{91B630E2-E181-4B12-B9F4-EED1F89EBD99}" type="presParOf" srcId="{1B350336-E816-41E3-8764-767D5CD5D4E3}" destId="{A9F481E5-3B9E-436C-BA7B-3A440B092058}" srcOrd="0" destOrd="0" presId="urn:microsoft.com/office/officeart/2005/8/layout/radial5"/>
    <dgm:cxn modelId="{D0916483-BA6C-4C45-8CB1-93E1B5733138}" type="presParOf" srcId="{8A97F2BF-8C1B-4BBD-A8F3-164806464F6C}" destId="{3B7B72CF-9E69-4A87-BCD5-6F16AEE7100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FF2B1F-E7C5-4303-B506-B33A1928916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1088908C-58F5-4CC2-AC34-5CE7A7BC69C0}">
      <dgm:prSet phldrT="[Tekst]"/>
      <dgm:spPr/>
      <dgm:t>
        <a:bodyPr/>
        <a:lstStyle/>
        <a:p>
          <a:r>
            <a:rPr lang="nl-BE" dirty="0" smtClean="0"/>
            <a:t>Transsubstantiatieleer</a:t>
          </a:r>
          <a:endParaRPr lang="nl-BE" dirty="0"/>
        </a:p>
      </dgm:t>
    </dgm:pt>
    <dgm:pt modelId="{CA03ECAC-52B8-4B57-8109-C15D07AB39E9}" type="parTrans" cxnId="{BBBAA783-BAEB-47F6-B215-5DD0F26B63E7}">
      <dgm:prSet/>
      <dgm:spPr/>
      <dgm:t>
        <a:bodyPr/>
        <a:lstStyle/>
        <a:p>
          <a:endParaRPr lang="nl-BE"/>
        </a:p>
      </dgm:t>
    </dgm:pt>
    <dgm:pt modelId="{18048DAB-96F7-45C4-A08F-5F975F1029BF}" type="sibTrans" cxnId="{BBBAA783-BAEB-47F6-B215-5DD0F26B63E7}">
      <dgm:prSet/>
      <dgm:spPr/>
      <dgm:t>
        <a:bodyPr/>
        <a:lstStyle/>
        <a:p>
          <a:endParaRPr lang="nl-BE"/>
        </a:p>
      </dgm:t>
    </dgm:pt>
    <dgm:pt modelId="{62BE119B-2739-4E5E-BF8D-FC49A4296AEF}">
      <dgm:prSet phldrT="[Tekst]"/>
      <dgm:spPr/>
      <dgm:t>
        <a:bodyPr/>
        <a:lstStyle/>
        <a:p>
          <a:r>
            <a:rPr lang="nl-BE" dirty="0" err="1" smtClean="0"/>
            <a:t>Consubstantiatieleer</a:t>
          </a:r>
          <a:endParaRPr lang="nl-BE" dirty="0"/>
        </a:p>
      </dgm:t>
    </dgm:pt>
    <dgm:pt modelId="{D8254A48-FCB0-4908-8778-CBCFEA3C9DF6}" type="parTrans" cxnId="{4DD4C5FD-2F18-45E0-A1CA-1B7DAE05226C}">
      <dgm:prSet/>
      <dgm:spPr/>
      <dgm:t>
        <a:bodyPr/>
        <a:lstStyle/>
        <a:p>
          <a:endParaRPr lang="nl-BE"/>
        </a:p>
      </dgm:t>
    </dgm:pt>
    <dgm:pt modelId="{B3D1DBDD-1136-44F2-97B0-DAD2ABFD365C}" type="sibTrans" cxnId="{4DD4C5FD-2F18-45E0-A1CA-1B7DAE05226C}">
      <dgm:prSet/>
      <dgm:spPr/>
      <dgm:t>
        <a:bodyPr/>
        <a:lstStyle/>
        <a:p>
          <a:endParaRPr lang="nl-BE"/>
        </a:p>
      </dgm:t>
    </dgm:pt>
    <dgm:pt modelId="{6C637A01-F7EC-48AC-9DAB-783CA5A8B8C0}">
      <dgm:prSet phldrT="[Tekst]"/>
      <dgm:spPr/>
      <dgm:t>
        <a:bodyPr/>
        <a:lstStyle/>
        <a:p>
          <a:r>
            <a:rPr lang="nl-BE" dirty="0" err="1" smtClean="0"/>
            <a:t>Zwingliaanse</a:t>
          </a:r>
          <a:r>
            <a:rPr lang="nl-BE" dirty="0" smtClean="0"/>
            <a:t> visie</a:t>
          </a:r>
          <a:endParaRPr lang="nl-BE" dirty="0"/>
        </a:p>
      </dgm:t>
    </dgm:pt>
    <dgm:pt modelId="{CA780493-5815-4FF4-BF24-026899EF9506}" type="parTrans" cxnId="{0B81C48E-C57C-4350-AA82-74EFB0302ECA}">
      <dgm:prSet/>
      <dgm:spPr/>
      <dgm:t>
        <a:bodyPr/>
        <a:lstStyle/>
        <a:p>
          <a:endParaRPr lang="nl-BE"/>
        </a:p>
      </dgm:t>
    </dgm:pt>
    <dgm:pt modelId="{6DF106C8-61DD-4DC1-BE9D-49C0DD6D3191}" type="sibTrans" cxnId="{0B81C48E-C57C-4350-AA82-74EFB0302ECA}">
      <dgm:prSet/>
      <dgm:spPr/>
      <dgm:t>
        <a:bodyPr/>
        <a:lstStyle/>
        <a:p>
          <a:endParaRPr lang="nl-BE"/>
        </a:p>
      </dgm:t>
    </dgm:pt>
    <dgm:pt modelId="{D91A0466-BB19-46FC-89A8-89A00AB8F209}" type="pres">
      <dgm:prSet presAssocID="{85FF2B1F-E7C5-4303-B506-B33A192891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39CF343E-3902-41A1-9453-3BD3E0E174D5}" type="pres">
      <dgm:prSet presAssocID="{1088908C-58F5-4CC2-AC34-5CE7A7BC69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B52A1B1-66D4-4A72-8278-1AF2F8930733}" type="pres">
      <dgm:prSet presAssocID="{18048DAB-96F7-45C4-A08F-5F975F1029BF}" presName="sibTrans" presStyleCnt="0"/>
      <dgm:spPr/>
    </dgm:pt>
    <dgm:pt modelId="{639D8675-EDB8-4DB2-BD48-EBD5DD4D7ECB}" type="pres">
      <dgm:prSet presAssocID="{62BE119B-2739-4E5E-BF8D-FC49A4296A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DCCEFAA-C69A-419C-B389-65B732AA3700}" type="pres">
      <dgm:prSet presAssocID="{B3D1DBDD-1136-44F2-97B0-DAD2ABFD365C}" presName="sibTrans" presStyleCnt="0"/>
      <dgm:spPr/>
    </dgm:pt>
    <dgm:pt modelId="{AB7893AB-44BA-42CB-9CB7-245D30E40AB5}" type="pres">
      <dgm:prSet presAssocID="{6C637A01-F7EC-48AC-9DAB-783CA5A8B8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BBAA783-BAEB-47F6-B215-5DD0F26B63E7}" srcId="{85FF2B1F-E7C5-4303-B506-B33A19289162}" destId="{1088908C-58F5-4CC2-AC34-5CE7A7BC69C0}" srcOrd="0" destOrd="0" parTransId="{CA03ECAC-52B8-4B57-8109-C15D07AB39E9}" sibTransId="{18048DAB-96F7-45C4-A08F-5F975F1029BF}"/>
    <dgm:cxn modelId="{F103E691-FD0B-4BE3-9877-9E8211606DA6}" type="presOf" srcId="{6C637A01-F7EC-48AC-9DAB-783CA5A8B8C0}" destId="{AB7893AB-44BA-42CB-9CB7-245D30E40AB5}" srcOrd="0" destOrd="0" presId="urn:microsoft.com/office/officeart/2005/8/layout/hList6"/>
    <dgm:cxn modelId="{8EA9023D-C97F-4AAF-BEE1-7C7E0B8B131F}" type="presOf" srcId="{62BE119B-2739-4E5E-BF8D-FC49A4296AEF}" destId="{639D8675-EDB8-4DB2-BD48-EBD5DD4D7ECB}" srcOrd="0" destOrd="0" presId="urn:microsoft.com/office/officeart/2005/8/layout/hList6"/>
    <dgm:cxn modelId="{D4622A75-AB83-47CD-94B9-36A638C5FF6A}" type="presOf" srcId="{1088908C-58F5-4CC2-AC34-5CE7A7BC69C0}" destId="{39CF343E-3902-41A1-9453-3BD3E0E174D5}" srcOrd="0" destOrd="0" presId="urn:microsoft.com/office/officeart/2005/8/layout/hList6"/>
    <dgm:cxn modelId="{8CE8A76D-5113-4291-9E3F-3860C5673E3A}" type="presOf" srcId="{85FF2B1F-E7C5-4303-B506-B33A19289162}" destId="{D91A0466-BB19-46FC-89A8-89A00AB8F209}" srcOrd="0" destOrd="0" presId="urn:microsoft.com/office/officeart/2005/8/layout/hList6"/>
    <dgm:cxn modelId="{4DD4C5FD-2F18-45E0-A1CA-1B7DAE05226C}" srcId="{85FF2B1F-E7C5-4303-B506-B33A19289162}" destId="{62BE119B-2739-4E5E-BF8D-FC49A4296AEF}" srcOrd="1" destOrd="0" parTransId="{D8254A48-FCB0-4908-8778-CBCFEA3C9DF6}" sibTransId="{B3D1DBDD-1136-44F2-97B0-DAD2ABFD365C}"/>
    <dgm:cxn modelId="{0B81C48E-C57C-4350-AA82-74EFB0302ECA}" srcId="{85FF2B1F-E7C5-4303-B506-B33A19289162}" destId="{6C637A01-F7EC-48AC-9DAB-783CA5A8B8C0}" srcOrd="2" destOrd="0" parTransId="{CA780493-5815-4FF4-BF24-026899EF9506}" sibTransId="{6DF106C8-61DD-4DC1-BE9D-49C0DD6D3191}"/>
    <dgm:cxn modelId="{4B8719E1-386B-490E-A9B0-0D0977BC78C6}" type="presParOf" srcId="{D91A0466-BB19-46FC-89A8-89A00AB8F209}" destId="{39CF343E-3902-41A1-9453-3BD3E0E174D5}" srcOrd="0" destOrd="0" presId="urn:microsoft.com/office/officeart/2005/8/layout/hList6"/>
    <dgm:cxn modelId="{832F25E2-D9AC-42D9-9714-99490825F7AD}" type="presParOf" srcId="{D91A0466-BB19-46FC-89A8-89A00AB8F209}" destId="{6B52A1B1-66D4-4A72-8278-1AF2F8930733}" srcOrd="1" destOrd="0" presId="urn:microsoft.com/office/officeart/2005/8/layout/hList6"/>
    <dgm:cxn modelId="{984F074B-043E-404A-AFDE-2231F7C3EBC2}" type="presParOf" srcId="{D91A0466-BB19-46FC-89A8-89A00AB8F209}" destId="{639D8675-EDB8-4DB2-BD48-EBD5DD4D7ECB}" srcOrd="2" destOrd="0" presId="urn:microsoft.com/office/officeart/2005/8/layout/hList6"/>
    <dgm:cxn modelId="{C17A37D7-6CAC-44FA-A60A-FC89AE0305E2}" type="presParOf" srcId="{D91A0466-BB19-46FC-89A8-89A00AB8F209}" destId="{2DCCEFAA-C69A-419C-B389-65B732AA3700}" srcOrd="3" destOrd="0" presId="urn:microsoft.com/office/officeart/2005/8/layout/hList6"/>
    <dgm:cxn modelId="{1CAFABC1-0D13-4976-B9A9-3BEDB33E44B6}" type="presParOf" srcId="{D91A0466-BB19-46FC-89A8-89A00AB8F209}" destId="{AB7893AB-44BA-42CB-9CB7-245D30E40AB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497904-DC65-44EE-9C8B-25ACD891D02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BE"/>
        </a:p>
      </dgm:t>
    </dgm:pt>
    <dgm:pt modelId="{0AC36E21-F109-4AF8-A7CE-8E7228F1F0B2}">
      <dgm:prSet phldrT="[Tekst]"/>
      <dgm:spPr/>
      <dgm:t>
        <a:bodyPr/>
        <a:lstStyle/>
        <a:p>
          <a:r>
            <a:rPr lang="nl-BE" dirty="0" smtClean="0"/>
            <a:t>Uitleg</a:t>
          </a:r>
          <a:endParaRPr lang="nl-BE" dirty="0"/>
        </a:p>
      </dgm:t>
    </dgm:pt>
    <dgm:pt modelId="{76F20E9E-90B3-44E9-B413-98E495133FC7}" type="parTrans" cxnId="{9C361234-35C4-4BE9-AEAC-1A158CD52F35}">
      <dgm:prSet/>
      <dgm:spPr/>
      <dgm:t>
        <a:bodyPr/>
        <a:lstStyle/>
        <a:p>
          <a:endParaRPr lang="nl-BE"/>
        </a:p>
      </dgm:t>
    </dgm:pt>
    <dgm:pt modelId="{02DE621D-5626-47C6-A0EF-A771DB9E94B1}" type="sibTrans" cxnId="{9C361234-35C4-4BE9-AEAC-1A158CD52F35}">
      <dgm:prSet/>
      <dgm:spPr/>
      <dgm:t>
        <a:bodyPr/>
        <a:lstStyle/>
        <a:p>
          <a:endParaRPr lang="nl-BE"/>
        </a:p>
      </dgm:t>
    </dgm:pt>
    <dgm:pt modelId="{FBF71EEF-2BC7-4D77-BB03-80BDD034C4EF}">
      <dgm:prSet/>
      <dgm:spPr/>
      <dgm:t>
        <a:bodyPr/>
        <a:lstStyle/>
        <a:p>
          <a:r>
            <a:rPr lang="nl-BE" dirty="0" smtClean="0"/>
            <a:t>Geschiedenis</a:t>
          </a:r>
          <a:endParaRPr lang="nl-BE" dirty="0"/>
        </a:p>
      </dgm:t>
    </dgm:pt>
    <dgm:pt modelId="{3C9A3F94-BAC3-4119-90BB-AFF25419B573}" type="parTrans" cxnId="{283F86E7-90D0-4873-A48A-215782DD70CB}">
      <dgm:prSet/>
      <dgm:spPr/>
      <dgm:t>
        <a:bodyPr/>
        <a:lstStyle/>
        <a:p>
          <a:endParaRPr lang="nl-BE"/>
        </a:p>
      </dgm:t>
    </dgm:pt>
    <dgm:pt modelId="{63D13D64-31D6-4EAB-8C50-7D14B86A9A2A}" type="sibTrans" cxnId="{283F86E7-90D0-4873-A48A-215782DD70CB}">
      <dgm:prSet/>
      <dgm:spPr/>
      <dgm:t>
        <a:bodyPr/>
        <a:lstStyle/>
        <a:p>
          <a:endParaRPr lang="nl-BE"/>
        </a:p>
      </dgm:t>
    </dgm:pt>
    <dgm:pt modelId="{15F8A0D3-2803-4056-A5B6-9D6AB7BAB587}">
      <dgm:prSet/>
      <dgm:spPr/>
      <dgm:t>
        <a:bodyPr/>
        <a:lstStyle/>
        <a:p>
          <a:r>
            <a:rPr lang="nl-BE" dirty="0" smtClean="0"/>
            <a:t>Vierde </a:t>
          </a:r>
          <a:r>
            <a:rPr lang="nl-BE" dirty="0" err="1" smtClean="0"/>
            <a:t>Lateraanse</a:t>
          </a:r>
          <a:r>
            <a:rPr lang="nl-BE" dirty="0" smtClean="0"/>
            <a:t> Concilie (1215).</a:t>
          </a:r>
          <a:endParaRPr lang="nl-BE" dirty="0"/>
        </a:p>
      </dgm:t>
    </dgm:pt>
    <dgm:pt modelId="{9BA03817-6B04-41FD-BEEF-DF116AECB11B}" type="parTrans" cxnId="{56FF12DF-C23E-4554-8A24-9018CA807DC4}">
      <dgm:prSet/>
      <dgm:spPr/>
      <dgm:t>
        <a:bodyPr/>
        <a:lstStyle/>
        <a:p>
          <a:endParaRPr lang="nl-BE"/>
        </a:p>
      </dgm:t>
    </dgm:pt>
    <dgm:pt modelId="{ED5359EA-3AF0-4427-97B6-D649EF8B5A10}" type="sibTrans" cxnId="{56FF12DF-C23E-4554-8A24-9018CA807DC4}">
      <dgm:prSet/>
      <dgm:spPr/>
      <dgm:t>
        <a:bodyPr/>
        <a:lstStyle/>
        <a:p>
          <a:endParaRPr lang="nl-BE"/>
        </a:p>
      </dgm:t>
    </dgm:pt>
    <dgm:pt modelId="{53CBF8C7-1575-4B61-8C26-520B871661A2}">
      <dgm:prSet/>
      <dgm:spPr/>
      <dgm:t>
        <a:bodyPr/>
        <a:lstStyle/>
        <a:p>
          <a:r>
            <a:rPr lang="nl-BE" dirty="0" smtClean="0"/>
            <a:t>Concilie van Trente (1545-1563)</a:t>
          </a:r>
          <a:endParaRPr lang="nl-BE" dirty="0"/>
        </a:p>
      </dgm:t>
    </dgm:pt>
    <dgm:pt modelId="{8AD3665A-159C-4330-B94D-58E9CF78F4DA}" type="parTrans" cxnId="{97DCF230-7EB1-4EFE-AB22-4CDB66F6C69A}">
      <dgm:prSet/>
      <dgm:spPr/>
      <dgm:t>
        <a:bodyPr/>
        <a:lstStyle/>
        <a:p>
          <a:endParaRPr lang="nl-BE"/>
        </a:p>
      </dgm:t>
    </dgm:pt>
    <dgm:pt modelId="{B2C52ECA-DBD2-4DB1-8286-CEBAA4979AA0}" type="sibTrans" cxnId="{97DCF230-7EB1-4EFE-AB22-4CDB66F6C69A}">
      <dgm:prSet/>
      <dgm:spPr/>
      <dgm:t>
        <a:bodyPr/>
        <a:lstStyle/>
        <a:p>
          <a:endParaRPr lang="nl-BE"/>
        </a:p>
      </dgm:t>
    </dgm:pt>
    <dgm:pt modelId="{624E6CC2-2F73-41CD-B953-B41595365C7C}">
      <dgm:prSet/>
      <dgm:spPr/>
      <dgm:t>
        <a:bodyPr/>
        <a:lstStyle/>
        <a:p>
          <a:r>
            <a:rPr lang="nl-BE" smtClean="0"/>
            <a:t>Uitdagingen</a:t>
          </a:r>
          <a:endParaRPr lang="nl-BE"/>
        </a:p>
      </dgm:t>
    </dgm:pt>
    <dgm:pt modelId="{9BBF3AE0-FD84-4369-92C1-C4BFE5EE1531}" type="parTrans" cxnId="{2F62C98D-A371-4105-A972-97AE8C4FA906}">
      <dgm:prSet/>
      <dgm:spPr/>
      <dgm:t>
        <a:bodyPr/>
        <a:lstStyle/>
        <a:p>
          <a:endParaRPr lang="nl-BE"/>
        </a:p>
      </dgm:t>
    </dgm:pt>
    <dgm:pt modelId="{230E2080-12F3-457D-861D-51DE02DBAB83}" type="sibTrans" cxnId="{2F62C98D-A371-4105-A972-97AE8C4FA906}">
      <dgm:prSet/>
      <dgm:spPr/>
      <dgm:t>
        <a:bodyPr/>
        <a:lstStyle/>
        <a:p>
          <a:endParaRPr lang="nl-BE"/>
        </a:p>
      </dgm:t>
    </dgm:pt>
    <dgm:pt modelId="{C5904D07-2C0C-4C68-A457-5FDC94C87DD9}">
      <dgm:prSet/>
      <dgm:spPr/>
      <dgm:t>
        <a:bodyPr/>
        <a:lstStyle/>
        <a:p>
          <a:r>
            <a:rPr lang="nl-BE" dirty="0" smtClean="0"/>
            <a:t>Aristoteles visie?</a:t>
          </a:r>
          <a:endParaRPr lang="nl-BE" dirty="0"/>
        </a:p>
      </dgm:t>
    </dgm:pt>
    <dgm:pt modelId="{7ECFF648-F7E5-4ED4-8CB1-FAE0DA26E8AB}" type="parTrans" cxnId="{BDA831BD-8CA3-4DEB-9C29-678A28F2C9B9}">
      <dgm:prSet/>
      <dgm:spPr/>
      <dgm:t>
        <a:bodyPr/>
        <a:lstStyle/>
        <a:p>
          <a:endParaRPr lang="nl-BE"/>
        </a:p>
      </dgm:t>
    </dgm:pt>
    <dgm:pt modelId="{1E3773D7-805A-4F7E-8521-FC8C7ED6705F}" type="sibTrans" cxnId="{BDA831BD-8CA3-4DEB-9C29-678A28F2C9B9}">
      <dgm:prSet/>
      <dgm:spPr/>
      <dgm:t>
        <a:bodyPr/>
        <a:lstStyle/>
        <a:p>
          <a:endParaRPr lang="nl-BE"/>
        </a:p>
      </dgm:t>
    </dgm:pt>
    <dgm:pt modelId="{B2D831FD-68AF-4494-BEF1-82203E183868}">
      <dgm:prSet/>
      <dgm:spPr/>
      <dgm:t>
        <a:bodyPr/>
        <a:lstStyle/>
        <a:p>
          <a:r>
            <a:rPr lang="nl-BE" dirty="0" smtClean="0"/>
            <a:t>Aards-concreet of symbolisch ‘is’?</a:t>
          </a:r>
          <a:endParaRPr lang="nl-BE" dirty="0"/>
        </a:p>
      </dgm:t>
    </dgm:pt>
    <dgm:pt modelId="{FC6CB19B-3DA1-4F72-989E-4F414ADEA314}" type="parTrans" cxnId="{EDED4D06-7A53-428C-BA97-BA25256327A0}">
      <dgm:prSet/>
      <dgm:spPr/>
      <dgm:t>
        <a:bodyPr/>
        <a:lstStyle/>
        <a:p>
          <a:endParaRPr lang="nl-BE"/>
        </a:p>
      </dgm:t>
    </dgm:pt>
    <dgm:pt modelId="{A9DD7A4C-A282-4699-A0C3-697792D88F10}" type="sibTrans" cxnId="{EDED4D06-7A53-428C-BA97-BA25256327A0}">
      <dgm:prSet/>
      <dgm:spPr/>
      <dgm:t>
        <a:bodyPr/>
        <a:lstStyle/>
        <a:p>
          <a:endParaRPr lang="nl-BE"/>
        </a:p>
      </dgm:t>
    </dgm:pt>
    <dgm:pt modelId="{CC7033A2-A3F0-4F84-AF6A-2257A220B671}">
      <dgm:prSet/>
      <dgm:spPr/>
      <dgm:t>
        <a:bodyPr/>
        <a:lstStyle/>
        <a:p>
          <a:r>
            <a:rPr lang="nl-BE" dirty="0" smtClean="0"/>
            <a:t>Wanneer gebeurt de transsubstantie?</a:t>
          </a:r>
          <a:endParaRPr lang="nl-BE" dirty="0"/>
        </a:p>
      </dgm:t>
    </dgm:pt>
    <dgm:pt modelId="{5F4D169D-088F-43C8-9F8D-AA1BD64913B3}" type="parTrans" cxnId="{B045AD2F-467D-4537-823B-1D3002B475CD}">
      <dgm:prSet/>
      <dgm:spPr/>
      <dgm:t>
        <a:bodyPr/>
        <a:lstStyle/>
        <a:p>
          <a:endParaRPr lang="nl-BE"/>
        </a:p>
      </dgm:t>
    </dgm:pt>
    <dgm:pt modelId="{A8109923-19BE-47C1-BF4D-85302E9E02C5}" type="sibTrans" cxnId="{B045AD2F-467D-4537-823B-1D3002B475CD}">
      <dgm:prSet/>
      <dgm:spPr/>
      <dgm:t>
        <a:bodyPr/>
        <a:lstStyle/>
        <a:p>
          <a:endParaRPr lang="nl-BE"/>
        </a:p>
      </dgm:t>
    </dgm:pt>
    <dgm:pt modelId="{D3503D79-3097-4591-A570-1676D0B35EFA}">
      <dgm:prSet phldrT="[Tekst]"/>
      <dgm:spPr/>
      <dgm:t>
        <a:bodyPr/>
        <a:lstStyle/>
        <a:p>
          <a:r>
            <a:rPr lang="nl-BE" dirty="0" smtClean="0"/>
            <a:t>Brood en wijn zijn Christus’ lichaam en bloed.</a:t>
          </a:r>
          <a:endParaRPr lang="nl-BE" dirty="0"/>
        </a:p>
      </dgm:t>
    </dgm:pt>
    <dgm:pt modelId="{D594ABED-FFE5-412B-9639-DDC461E43E36}" type="parTrans" cxnId="{A203C516-1A82-4F39-A334-C60D7A9BD09B}">
      <dgm:prSet/>
      <dgm:spPr/>
      <dgm:t>
        <a:bodyPr/>
        <a:lstStyle/>
        <a:p>
          <a:endParaRPr lang="nl-BE"/>
        </a:p>
      </dgm:t>
    </dgm:pt>
    <dgm:pt modelId="{79B17FFA-682E-4C12-8EA4-A44EFE541281}" type="sibTrans" cxnId="{A203C516-1A82-4F39-A334-C60D7A9BD09B}">
      <dgm:prSet/>
      <dgm:spPr/>
      <dgm:t>
        <a:bodyPr/>
        <a:lstStyle/>
        <a:p>
          <a:endParaRPr lang="nl-BE"/>
        </a:p>
      </dgm:t>
    </dgm:pt>
    <dgm:pt modelId="{EF34B3BE-FF20-419F-AAD2-09FE4B1A0136}">
      <dgm:prSet/>
      <dgm:spPr/>
      <dgm:t>
        <a:bodyPr/>
        <a:lstStyle/>
        <a:p>
          <a:r>
            <a:rPr lang="nl-BE" dirty="0" smtClean="0"/>
            <a:t>Aristoteles</a:t>
          </a:r>
          <a:endParaRPr lang="nl-BE" dirty="0"/>
        </a:p>
      </dgm:t>
    </dgm:pt>
    <dgm:pt modelId="{8BCBEFF7-C6CB-4D20-901F-2A336A6A5E7D}" type="parTrans" cxnId="{878A3F57-8487-40B8-96C5-A5877B0785F8}">
      <dgm:prSet/>
      <dgm:spPr/>
      <dgm:t>
        <a:bodyPr/>
        <a:lstStyle/>
        <a:p>
          <a:endParaRPr lang="nl-BE"/>
        </a:p>
      </dgm:t>
    </dgm:pt>
    <dgm:pt modelId="{8A3085CC-CACE-4788-B0AD-D2357129D8FB}" type="sibTrans" cxnId="{878A3F57-8487-40B8-96C5-A5877B0785F8}">
      <dgm:prSet/>
      <dgm:spPr/>
      <dgm:t>
        <a:bodyPr/>
        <a:lstStyle/>
        <a:p>
          <a:endParaRPr lang="nl-BE"/>
        </a:p>
      </dgm:t>
    </dgm:pt>
    <dgm:pt modelId="{46E14EA8-0F5A-4680-8CE6-8FBFD258BCAA}">
      <dgm:prSet/>
      <dgm:spPr/>
      <dgm:t>
        <a:bodyPr/>
        <a:lstStyle/>
        <a:p>
          <a:r>
            <a:rPr lang="nl-BE" dirty="0" smtClean="0"/>
            <a:t>Verschil substantie en verschijning. </a:t>
          </a:r>
          <a:endParaRPr lang="nl-BE" dirty="0"/>
        </a:p>
      </dgm:t>
    </dgm:pt>
    <dgm:pt modelId="{4D4B9204-E296-47C3-943F-5C79B769C8E0}" type="parTrans" cxnId="{E62BFB42-2170-4346-BE44-14C7193AADD9}">
      <dgm:prSet/>
      <dgm:spPr/>
      <dgm:t>
        <a:bodyPr/>
        <a:lstStyle/>
        <a:p>
          <a:endParaRPr lang="nl-BE"/>
        </a:p>
      </dgm:t>
    </dgm:pt>
    <dgm:pt modelId="{E4356969-C1D8-49C5-9094-DF785B8941CB}" type="sibTrans" cxnId="{E62BFB42-2170-4346-BE44-14C7193AADD9}">
      <dgm:prSet/>
      <dgm:spPr/>
      <dgm:t>
        <a:bodyPr/>
        <a:lstStyle/>
        <a:p>
          <a:endParaRPr lang="nl-BE"/>
        </a:p>
      </dgm:t>
    </dgm:pt>
    <dgm:pt modelId="{3CDF03EB-98D5-4FF0-A9FA-1D2246D4CCFB}">
      <dgm:prSet/>
      <dgm:spPr/>
      <dgm:t>
        <a:bodyPr/>
        <a:lstStyle/>
        <a:p>
          <a:r>
            <a:rPr lang="nl-BE" dirty="0" smtClean="0"/>
            <a:t>Trans-substantie </a:t>
          </a:r>
          <a:r>
            <a:rPr lang="nl-BE" dirty="0" smtClean="0">
              <a:latin typeface="Times New Roman"/>
              <a:cs typeface="Times New Roman"/>
            </a:rPr>
            <a:t>≠ </a:t>
          </a:r>
          <a:r>
            <a:rPr lang="nl-BE" dirty="0" smtClean="0"/>
            <a:t>transmaterialisatie.</a:t>
          </a:r>
          <a:endParaRPr lang="nl-BE" dirty="0"/>
        </a:p>
      </dgm:t>
    </dgm:pt>
    <dgm:pt modelId="{5B27D813-42B6-4673-8D93-0895F32AFA05}" type="parTrans" cxnId="{B7AEBAB8-A4D8-41F9-BBC5-BD48A4EF347B}">
      <dgm:prSet/>
      <dgm:spPr/>
      <dgm:t>
        <a:bodyPr/>
        <a:lstStyle/>
        <a:p>
          <a:endParaRPr lang="nl-BE"/>
        </a:p>
      </dgm:t>
    </dgm:pt>
    <dgm:pt modelId="{21D6D59B-4C70-4A3C-A7E2-CD24E7DD8BE1}" type="sibTrans" cxnId="{B7AEBAB8-A4D8-41F9-BBC5-BD48A4EF347B}">
      <dgm:prSet/>
      <dgm:spPr/>
      <dgm:t>
        <a:bodyPr/>
        <a:lstStyle/>
        <a:p>
          <a:endParaRPr lang="nl-BE"/>
        </a:p>
      </dgm:t>
    </dgm:pt>
    <dgm:pt modelId="{728BD619-B3AD-41E2-8EE3-A4811D35312D}">
      <dgm:prSet phldrT="[Tekst]"/>
      <dgm:spPr/>
      <dgm:t>
        <a:bodyPr/>
        <a:lstStyle/>
        <a:p>
          <a:r>
            <a:rPr lang="nl-BE" dirty="0" smtClean="0"/>
            <a:t>‘Dit </a:t>
          </a:r>
          <a:r>
            <a:rPr lang="nl-BE" i="1" dirty="0" smtClean="0"/>
            <a:t>is</a:t>
          </a:r>
          <a:r>
            <a:rPr lang="nl-BE" dirty="0" smtClean="0"/>
            <a:t> mijn lichaam … dit </a:t>
          </a:r>
          <a:r>
            <a:rPr lang="nl-BE" i="1" dirty="0" smtClean="0"/>
            <a:t>is</a:t>
          </a:r>
          <a:r>
            <a:rPr lang="nl-BE" dirty="0" smtClean="0"/>
            <a:t> mijn bloed’</a:t>
          </a:r>
          <a:endParaRPr lang="nl-BE" dirty="0"/>
        </a:p>
      </dgm:t>
    </dgm:pt>
    <dgm:pt modelId="{13B20B69-2AA4-4BAB-BC21-35B9FF335C1D}" type="parTrans" cxnId="{E4612055-DD93-4502-B3AE-D9448E7D2B0B}">
      <dgm:prSet/>
      <dgm:spPr/>
      <dgm:t>
        <a:bodyPr/>
        <a:lstStyle/>
        <a:p>
          <a:endParaRPr lang="nl-BE"/>
        </a:p>
      </dgm:t>
    </dgm:pt>
    <dgm:pt modelId="{9DCFC7BD-5A95-434F-8E57-5819AE846B76}" type="sibTrans" cxnId="{E4612055-DD93-4502-B3AE-D9448E7D2B0B}">
      <dgm:prSet/>
      <dgm:spPr/>
      <dgm:t>
        <a:bodyPr/>
        <a:lstStyle/>
        <a:p>
          <a:endParaRPr lang="nl-BE"/>
        </a:p>
      </dgm:t>
    </dgm:pt>
    <dgm:pt modelId="{0F44762F-E949-4A70-A56D-0FAC0D9CD572}">
      <dgm:prSet phldrT="[Tekst]"/>
      <dgm:spPr/>
      <dgm:t>
        <a:bodyPr/>
        <a:lstStyle/>
        <a:p>
          <a:endParaRPr lang="nl-BE" dirty="0"/>
        </a:p>
      </dgm:t>
    </dgm:pt>
    <dgm:pt modelId="{681CA8AB-8C31-4874-A808-3C1DB14873AE}" type="parTrans" cxnId="{BACA6E8B-90D0-49CF-919C-1239BC03BDC3}">
      <dgm:prSet/>
      <dgm:spPr/>
      <dgm:t>
        <a:bodyPr/>
        <a:lstStyle/>
        <a:p>
          <a:endParaRPr lang="nl-BE"/>
        </a:p>
      </dgm:t>
    </dgm:pt>
    <dgm:pt modelId="{6BF3D863-A0E2-4C48-8161-31CACB45A942}" type="sibTrans" cxnId="{BACA6E8B-90D0-49CF-919C-1239BC03BDC3}">
      <dgm:prSet/>
      <dgm:spPr/>
      <dgm:t>
        <a:bodyPr/>
        <a:lstStyle/>
        <a:p>
          <a:endParaRPr lang="nl-BE"/>
        </a:p>
      </dgm:t>
    </dgm:pt>
    <dgm:pt modelId="{55213723-95ED-422B-9298-B2BEDEB03C3C}">
      <dgm:prSet/>
      <dgm:spPr/>
      <dgm:t>
        <a:bodyPr/>
        <a:lstStyle/>
        <a:p>
          <a:endParaRPr lang="nl-BE" dirty="0"/>
        </a:p>
      </dgm:t>
    </dgm:pt>
    <dgm:pt modelId="{3F5AB0A1-0BAA-4A61-92CA-839CF5645290}" type="parTrans" cxnId="{68147C31-731B-4D01-BAED-82159E784B38}">
      <dgm:prSet/>
      <dgm:spPr/>
      <dgm:t>
        <a:bodyPr/>
        <a:lstStyle/>
        <a:p>
          <a:endParaRPr lang="nl-BE"/>
        </a:p>
      </dgm:t>
    </dgm:pt>
    <dgm:pt modelId="{0916887E-A105-45AA-B915-47FB8942C665}" type="sibTrans" cxnId="{68147C31-731B-4D01-BAED-82159E784B38}">
      <dgm:prSet/>
      <dgm:spPr/>
      <dgm:t>
        <a:bodyPr/>
        <a:lstStyle/>
        <a:p>
          <a:endParaRPr lang="nl-BE"/>
        </a:p>
      </dgm:t>
    </dgm:pt>
    <dgm:pt modelId="{50EBD9B8-1E82-4C0F-8F5E-39840B11F247}" type="pres">
      <dgm:prSet presAssocID="{66497904-DC65-44EE-9C8B-25ACD891D0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08B1D7B-7BFD-44D0-BDE3-111E536569AE}" type="pres">
      <dgm:prSet presAssocID="{0AC36E21-F109-4AF8-A7CE-8E7228F1F0B2}" presName="composite" presStyleCnt="0"/>
      <dgm:spPr/>
    </dgm:pt>
    <dgm:pt modelId="{79F184A4-AB30-4129-9B2B-585F1F57D7BC}" type="pres">
      <dgm:prSet presAssocID="{0AC36E21-F109-4AF8-A7CE-8E7228F1F0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9ED502-9D35-430C-B235-6B5A2484A527}" type="pres">
      <dgm:prSet presAssocID="{0AC36E21-F109-4AF8-A7CE-8E7228F1F0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9F07391-84DF-439B-8282-550A966D625D}" type="pres">
      <dgm:prSet presAssocID="{02DE621D-5626-47C6-A0EF-A771DB9E94B1}" presName="space" presStyleCnt="0"/>
      <dgm:spPr/>
    </dgm:pt>
    <dgm:pt modelId="{36466091-2495-4A67-818B-4B60DA2F5592}" type="pres">
      <dgm:prSet presAssocID="{FBF71EEF-2BC7-4D77-BB03-80BDD034C4EF}" presName="composite" presStyleCnt="0"/>
      <dgm:spPr/>
    </dgm:pt>
    <dgm:pt modelId="{2DAD35E5-7BE3-4FEE-BEDD-75E735A3B08C}" type="pres">
      <dgm:prSet presAssocID="{FBF71EEF-2BC7-4D77-BB03-80BDD034C4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39C45BC-3A64-4076-8B3F-3A4A7FE45B79}" type="pres">
      <dgm:prSet presAssocID="{FBF71EEF-2BC7-4D77-BB03-80BDD034C4E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B44B7F5-0460-49EA-B638-2A773FFC552B}" type="pres">
      <dgm:prSet presAssocID="{63D13D64-31D6-4EAB-8C50-7D14B86A9A2A}" presName="space" presStyleCnt="0"/>
      <dgm:spPr/>
    </dgm:pt>
    <dgm:pt modelId="{2B2C4CBC-AC53-4F04-A25E-074116B5377E}" type="pres">
      <dgm:prSet presAssocID="{624E6CC2-2F73-41CD-B953-B41595365C7C}" presName="composite" presStyleCnt="0"/>
      <dgm:spPr/>
    </dgm:pt>
    <dgm:pt modelId="{3A27642F-8740-4656-91C5-990C77750FB3}" type="pres">
      <dgm:prSet presAssocID="{624E6CC2-2F73-41CD-B953-B41595365C7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03EE44B-FE7F-429D-9BE5-494D46CB2D86}" type="pres">
      <dgm:prSet presAssocID="{624E6CC2-2F73-41CD-B953-B41595365C7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42080E8-2B1B-42BA-8989-AB5BEA8777D6}" type="presOf" srcId="{D3503D79-3097-4591-A570-1676D0B35EFA}" destId="{179ED502-9D35-430C-B235-6B5A2484A527}" srcOrd="0" destOrd="2" presId="urn:microsoft.com/office/officeart/2005/8/layout/hList1"/>
    <dgm:cxn modelId="{BC7487E1-F811-42FA-AC39-012121000140}" type="presOf" srcId="{0F44762F-E949-4A70-A56D-0FAC0D9CD572}" destId="{179ED502-9D35-430C-B235-6B5A2484A527}" srcOrd="0" destOrd="1" presId="urn:microsoft.com/office/officeart/2005/8/layout/hList1"/>
    <dgm:cxn modelId="{9C361234-35C4-4BE9-AEAC-1A158CD52F35}" srcId="{66497904-DC65-44EE-9C8B-25ACD891D024}" destId="{0AC36E21-F109-4AF8-A7CE-8E7228F1F0B2}" srcOrd="0" destOrd="0" parTransId="{76F20E9E-90B3-44E9-B413-98E495133FC7}" sibTransId="{02DE621D-5626-47C6-A0EF-A771DB9E94B1}"/>
    <dgm:cxn modelId="{56FF12DF-C23E-4554-8A24-9018CA807DC4}" srcId="{FBF71EEF-2BC7-4D77-BB03-80BDD034C4EF}" destId="{15F8A0D3-2803-4056-A5B6-9D6AB7BAB587}" srcOrd="1" destOrd="0" parTransId="{9BA03817-6B04-41FD-BEEF-DF116AECB11B}" sibTransId="{ED5359EA-3AF0-4427-97B6-D649EF8B5A10}"/>
    <dgm:cxn modelId="{B045AD2F-467D-4537-823B-1D3002B475CD}" srcId="{624E6CC2-2F73-41CD-B953-B41595365C7C}" destId="{CC7033A2-A3F0-4F84-AF6A-2257A220B671}" srcOrd="2" destOrd="0" parTransId="{5F4D169D-088F-43C8-9F8D-AA1BD64913B3}" sibTransId="{A8109923-19BE-47C1-BF4D-85302E9E02C5}"/>
    <dgm:cxn modelId="{17CBB7D9-1968-4431-9A9D-15733D129E10}" type="presOf" srcId="{CC7033A2-A3F0-4F84-AF6A-2257A220B671}" destId="{403EE44B-FE7F-429D-9BE5-494D46CB2D86}" srcOrd="0" destOrd="2" presId="urn:microsoft.com/office/officeart/2005/8/layout/hList1"/>
    <dgm:cxn modelId="{BACA6E8B-90D0-49CF-919C-1239BC03BDC3}" srcId="{0AC36E21-F109-4AF8-A7CE-8E7228F1F0B2}" destId="{0F44762F-E949-4A70-A56D-0FAC0D9CD572}" srcOrd="1" destOrd="0" parTransId="{681CA8AB-8C31-4874-A808-3C1DB14873AE}" sibTransId="{6BF3D863-A0E2-4C48-8161-31CACB45A942}"/>
    <dgm:cxn modelId="{97DCF230-7EB1-4EFE-AB22-4CDB66F6C69A}" srcId="{FBF71EEF-2BC7-4D77-BB03-80BDD034C4EF}" destId="{53CBF8C7-1575-4B61-8C26-520B871661A2}" srcOrd="2" destOrd="0" parTransId="{8AD3665A-159C-4330-B94D-58E9CF78F4DA}" sibTransId="{B2C52ECA-DBD2-4DB1-8286-CEBAA4979AA0}"/>
    <dgm:cxn modelId="{BDA831BD-8CA3-4DEB-9C29-678A28F2C9B9}" srcId="{624E6CC2-2F73-41CD-B953-B41595365C7C}" destId="{C5904D07-2C0C-4C68-A457-5FDC94C87DD9}" srcOrd="0" destOrd="0" parTransId="{7ECFF648-F7E5-4ED4-8CB1-FAE0DA26E8AB}" sibTransId="{1E3773D7-805A-4F7E-8521-FC8C7ED6705F}"/>
    <dgm:cxn modelId="{13F0B126-5841-49E2-84D1-677E61539480}" type="presOf" srcId="{46E14EA8-0F5A-4680-8CE6-8FBFD258BCAA}" destId="{339C45BC-3A64-4076-8B3F-3A4A7FE45B79}" srcOrd="0" destOrd="1" presId="urn:microsoft.com/office/officeart/2005/8/layout/hList1"/>
    <dgm:cxn modelId="{68147C31-731B-4D01-BAED-82159E784B38}" srcId="{EF34B3BE-FF20-419F-AAD2-09FE4B1A0136}" destId="{55213723-95ED-422B-9298-B2BEDEB03C3C}" srcOrd="2" destOrd="0" parTransId="{3F5AB0A1-0BAA-4A61-92CA-839CF5645290}" sibTransId="{0916887E-A105-45AA-B915-47FB8942C665}"/>
    <dgm:cxn modelId="{8A529D22-48DB-4B80-9418-5D2057CB10C7}" type="presOf" srcId="{624E6CC2-2F73-41CD-B953-B41595365C7C}" destId="{3A27642F-8740-4656-91C5-990C77750FB3}" srcOrd="0" destOrd="0" presId="urn:microsoft.com/office/officeart/2005/8/layout/hList1"/>
    <dgm:cxn modelId="{FE8FE36F-9567-4014-81DE-28764E6D2122}" type="presOf" srcId="{66497904-DC65-44EE-9C8B-25ACD891D024}" destId="{50EBD9B8-1E82-4C0F-8F5E-39840B11F247}" srcOrd="0" destOrd="0" presId="urn:microsoft.com/office/officeart/2005/8/layout/hList1"/>
    <dgm:cxn modelId="{C4FD64A4-5AA8-43D2-968E-3EB3F0451759}" type="presOf" srcId="{15F8A0D3-2803-4056-A5B6-9D6AB7BAB587}" destId="{339C45BC-3A64-4076-8B3F-3A4A7FE45B79}" srcOrd="0" destOrd="4" presId="urn:microsoft.com/office/officeart/2005/8/layout/hList1"/>
    <dgm:cxn modelId="{0CD43510-81E0-47C3-B160-51D711978927}" type="presOf" srcId="{B2D831FD-68AF-4494-BEF1-82203E183868}" destId="{403EE44B-FE7F-429D-9BE5-494D46CB2D86}" srcOrd="0" destOrd="1" presId="urn:microsoft.com/office/officeart/2005/8/layout/hList1"/>
    <dgm:cxn modelId="{EDED4D06-7A53-428C-BA97-BA25256327A0}" srcId="{624E6CC2-2F73-41CD-B953-B41595365C7C}" destId="{B2D831FD-68AF-4494-BEF1-82203E183868}" srcOrd="1" destOrd="0" parTransId="{FC6CB19B-3DA1-4F72-989E-4F414ADEA314}" sibTransId="{A9DD7A4C-A282-4699-A0C3-697792D88F10}"/>
    <dgm:cxn modelId="{E4612055-DD93-4502-B3AE-D9448E7D2B0B}" srcId="{0AC36E21-F109-4AF8-A7CE-8E7228F1F0B2}" destId="{728BD619-B3AD-41E2-8EE3-A4811D35312D}" srcOrd="0" destOrd="0" parTransId="{13B20B69-2AA4-4BAB-BC21-35B9FF335C1D}" sibTransId="{9DCFC7BD-5A95-434F-8E57-5819AE846B76}"/>
    <dgm:cxn modelId="{2F62C98D-A371-4105-A972-97AE8C4FA906}" srcId="{66497904-DC65-44EE-9C8B-25ACD891D024}" destId="{624E6CC2-2F73-41CD-B953-B41595365C7C}" srcOrd="2" destOrd="0" parTransId="{9BBF3AE0-FD84-4369-92C1-C4BFE5EE1531}" sibTransId="{230E2080-12F3-457D-861D-51DE02DBAB83}"/>
    <dgm:cxn modelId="{A203C516-1A82-4F39-A334-C60D7A9BD09B}" srcId="{0AC36E21-F109-4AF8-A7CE-8E7228F1F0B2}" destId="{D3503D79-3097-4591-A570-1676D0B35EFA}" srcOrd="2" destOrd="0" parTransId="{D594ABED-FFE5-412B-9639-DDC461E43E36}" sibTransId="{79B17FFA-682E-4C12-8EA4-A44EFE541281}"/>
    <dgm:cxn modelId="{4F7D2A1D-862D-4D9C-A021-A2A69E3B370B}" type="presOf" srcId="{EF34B3BE-FF20-419F-AAD2-09FE4B1A0136}" destId="{339C45BC-3A64-4076-8B3F-3A4A7FE45B79}" srcOrd="0" destOrd="0" presId="urn:microsoft.com/office/officeart/2005/8/layout/hList1"/>
    <dgm:cxn modelId="{B7C580F9-8D37-4B72-863A-241495918160}" type="presOf" srcId="{55213723-95ED-422B-9298-B2BEDEB03C3C}" destId="{339C45BC-3A64-4076-8B3F-3A4A7FE45B79}" srcOrd="0" destOrd="3" presId="urn:microsoft.com/office/officeart/2005/8/layout/hList1"/>
    <dgm:cxn modelId="{FDFEF689-EE3E-4EED-A73E-93B87B02A840}" type="presOf" srcId="{53CBF8C7-1575-4B61-8C26-520B871661A2}" destId="{339C45BC-3A64-4076-8B3F-3A4A7FE45B79}" srcOrd="0" destOrd="5" presId="urn:microsoft.com/office/officeart/2005/8/layout/hList1"/>
    <dgm:cxn modelId="{B7AEBAB8-A4D8-41F9-BBC5-BD48A4EF347B}" srcId="{EF34B3BE-FF20-419F-AAD2-09FE4B1A0136}" destId="{3CDF03EB-98D5-4FF0-A9FA-1D2246D4CCFB}" srcOrd="1" destOrd="0" parTransId="{5B27D813-42B6-4673-8D93-0895F32AFA05}" sibTransId="{21D6D59B-4C70-4A3C-A7E2-CD24E7DD8BE1}"/>
    <dgm:cxn modelId="{B1030654-093B-4EE3-81F5-E7A6EA60B38E}" type="presOf" srcId="{3CDF03EB-98D5-4FF0-A9FA-1D2246D4CCFB}" destId="{339C45BC-3A64-4076-8B3F-3A4A7FE45B79}" srcOrd="0" destOrd="2" presId="urn:microsoft.com/office/officeart/2005/8/layout/hList1"/>
    <dgm:cxn modelId="{E0BA7CDE-7E6C-4988-A8F7-9449FF3BFF36}" type="presOf" srcId="{C5904D07-2C0C-4C68-A457-5FDC94C87DD9}" destId="{403EE44B-FE7F-429D-9BE5-494D46CB2D86}" srcOrd="0" destOrd="0" presId="urn:microsoft.com/office/officeart/2005/8/layout/hList1"/>
    <dgm:cxn modelId="{789827FE-79A4-4282-B0E9-F6FCD435B694}" type="presOf" srcId="{728BD619-B3AD-41E2-8EE3-A4811D35312D}" destId="{179ED502-9D35-430C-B235-6B5A2484A527}" srcOrd="0" destOrd="0" presId="urn:microsoft.com/office/officeart/2005/8/layout/hList1"/>
    <dgm:cxn modelId="{E62BFB42-2170-4346-BE44-14C7193AADD9}" srcId="{EF34B3BE-FF20-419F-AAD2-09FE4B1A0136}" destId="{46E14EA8-0F5A-4680-8CE6-8FBFD258BCAA}" srcOrd="0" destOrd="0" parTransId="{4D4B9204-E296-47C3-943F-5C79B769C8E0}" sibTransId="{E4356969-C1D8-49C5-9094-DF785B8941CB}"/>
    <dgm:cxn modelId="{878A3F57-8487-40B8-96C5-A5877B0785F8}" srcId="{FBF71EEF-2BC7-4D77-BB03-80BDD034C4EF}" destId="{EF34B3BE-FF20-419F-AAD2-09FE4B1A0136}" srcOrd="0" destOrd="0" parTransId="{8BCBEFF7-C6CB-4D20-901F-2A336A6A5E7D}" sibTransId="{8A3085CC-CACE-4788-B0AD-D2357129D8FB}"/>
    <dgm:cxn modelId="{6CDE8043-2F6A-4606-9323-5104E597FB29}" type="presOf" srcId="{FBF71EEF-2BC7-4D77-BB03-80BDD034C4EF}" destId="{2DAD35E5-7BE3-4FEE-BEDD-75E735A3B08C}" srcOrd="0" destOrd="0" presId="urn:microsoft.com/office/officeart/2005/8/layout/hList1"/>
    <dgm:cxn modelId="{283F86E7-90D0-4873-A48A-215782DD70CB}" srcId="{66497904-DC65-44EE-9C8B-25ACD891D024}" destId="{FBF71EEF-2BC7-4D77-BB03-80BDD034C4EF}" srcOrd="1" destOrd="0" parTransId="{3C9A3F94-BAC3-4119-90BB-AFF25419B573}" sibTransId="{63D13D64-31D6-4EAB-8C50-7D14B86A9A2A}"/>
    <dgm:cxn modelId="{C5E007CE-DF55-4CD7-BDEF-9453E60633DA}" type="presOf" srcId="{0AC36E21-F109-4AF8-A7CE-8E7228F1F0B2}" destId="{79F184A4-AB30-4129-9B2B-585F1F57D7BC}" srcOrd="0" destOrd="0" presId="urn:microsoft.com/office/officeart/2005/8/layout/hList1"/>
    <dgm:cxn modelId="{66AFA5B8-A7CC-4386-991A-42EA0DD045F5}" type="presParOf" srcId="{50EBD9B8-1E82-4C0F-8F5E-39840B11F247}" destId="{E08B1D7B-7BFD-44D0-BDE3-111E536569AE}" srcOrd="0" destOrd="0" presId="urn:microsoft.com/office/officeart/2005/8/layout/hList1"/>
    <dgm:cxn modelId="{8FEB3FF1-2622-470B-8D0B-2AF9EC63450B}" type="presParOf" srcId="{E08B1D7B-7BFD-44D0-BDE3-111E536569AE}" destId="{79F184A4-AB30-4129-9B2B-585F1F57D7BC}" srcOrd="0" destOrd="0" presId="urn:microsoft.com/office/officeart/2005/8/layout/hList1"/>
    <dgm:cxn modelId="{273BED70-FAE9-4BE7-A63F-59D782E8E014}" type="presParOf" srcId="{E08B1D7B-7BFD-44D0-BDE3-111E536569AE}" destId="{179ED502-9D35-430C-B235-6B5A2484A527}" srcOrd="1" destOrd="0" presId="urn:microsoft.com/office/officeart/2005/8/layout/hList1"/>
    <dgm:cxn modelId="{8AF8A145-2A38-456A-B106-233826C5EB53}" type="presParOf" srcId="{50EBD9B8-1E82-4C0F-8F5E-39840B11F247}" destId="{09F07391-84DF-439B-8282-550A966D625D}" srcOrd="1" destOrd="0" presId="urn:microsoft.com/office/officeart/2005/8/layout/hList1"/>
    <dgm:cxn modelId="{C08B638E-5994-4E23-882B-F161D160789E}" type="presParOf" srcId="{50EBD9B8-1E82-4C0F-8F5E-39840B11F247}" destId="{36466091-2495-4A67-818B-4B60DA2F5592}" srcOrd="2" destOrd="0" presId="urn:microsoft.com/office/officeart/2005/8/layout/hList1"/>
    <dgm:cxn modelId="{26C18521-2FD4-4793-9EED-C0A80AA46088}" type="presParOf" srcId="{36466091-2495-4A67-818B-4B60DA2F5592}" destId="{2DAD35E5-7BE3-4FEE-BEDD-75E735A3B08C}" srcOrd="0" destOrd="0" presId="urn:microsoft.com/office/officeart/2005/8/layout/hList1"/>
    <dgm:cxn modelId="{68ADD3E9-EF2D-4488-AF1D-483608A0F899}" type="presParOf" srcId="{36466091-2495-4A67-818B-4B60DA2F5592}" destId="{339C45BC-3A64-4076-8B3F-3A4A7FE45B79}" srcOrd="1" destOrd="0" presId="urn:microsoft.com/office/officeart/2005/8/layout/hList1"/>
    <dgm:cxn modelId="{94951C9F-A124-44F7-9BB1-62AA5A211409}" type="presParOf" srcId="{50EBD9B8-1E82-4C0F-8F5E-39840B11F247}" destId="{9B44B7F5-0460-49EA-B638-2A773FFC552B}" srcOrd="3" destOrd="0" presId="urn:microsoft.com/office/officeart/2005/8/layout/hList1"/>
    <dgm:cxn modelId="{0D24DF7A-AA82-41E4-A1F9-FBD5D2D38A91}" type="presParOf" srcId="{50EBD9B8-1E82-4C0F-8F5E-39840B11F247}" destId="{2B2C4CBC-AC53-4F04-A25E-074116B5377E}" srcOrd="4" destOrd="0" presId="urn:microsoft.com/office/officeart/2005/8/layout/hList1"/>
    <dgm:cxn modelId="{1A93CF59-3549-43D5-B5CB-251C448E9751}" type="presParOf" srcId="{2B2C4CBC-AC53-4F04-A25E-074116B5377E}" destId="{3A27642F-8740-4656-91C5-990C77750FB3}" srcOrd="0" destOrd="0" presId="urn:microsoft.com/office/officeart/2005/8/layout/hList1"/>
    <dgm:cxn modelId="{29A3C5D7-347F-4EFC-BD95-2F6BA8F40DEE}" type="presParOf" srcId="{2B2C4CBC-AC53-4F04-A25E-074116B5377E}" destId="{403EE44B-FE7F-429D-9BE5-494D46CB2D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497904-DC65-44EE-9C8B-25ACD891D0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AC36E21-F109-4AF8-A7CE-8E7228F1F0B2}">
      <dgm:prSet phldrT="[Tekst]"/>
      <dgm:spPr/>
      <dgm:t>
        <a:bodyPr/>
        <a:lstStyle/>
        <a:p>
          <a:r>
            <a:rPr lang="nl-BE" dirty="0" smtClean="0"/>
            <a:t>Uitleg</a:t>
          </a:r>
          <a:endParaRPr lang="nl-BE" dirty="0"/>
        </a:p>
      </dgm:t>
    </dgm:pt>
    <dgm:pt modelId="{76F20E9E-90B3-44E9-B413-98E495133FC7}" type="parTrans" cxnId="{9C361234-35C4-4BE9-AEAC-1A158CD52F35}">
      <dgm:prSet/>
      <dgm:spPr/>
      <dgm:t>
        <a:bodyPr/>
        <a:lstStyle/>
        <a:p>
          <a:endParaRPr lang="nl-BE"/>
        </a:p>
      </dgm:t>
    </dgm:pt>
    <dgm:pt modelId="{02DE621D-5626-47C6-A0EF-A771DB9E94B1}" type="sibTrans" cxnId="{9C361234-35C4-4BE9-AEAC-1A158CD52F35}">
      <dgm:prSet/>
      <dgm:spPr/>
      <dgm:t>
        <a:bodyPr/>
        <a:lstStyle/>
        <a:p>
          <a:endParaRPr lang="nl-BE"/>
        </a:p>
      </dgm:t>
    </dgm:pt>
    <dgm:pt modelId="{FBF71EEF-2BC7-4D77-BB03-80BDD034C4EF}">
      <dgm:prSet/>
      <dgm:spPr/>
      <dgm:t>
        <a:bodyPr/>
        <a:lstStyle/>
        <a:p>
          <a:r>
            <a:rPr lang="nl-BE" dirty="0" smtClean="0"/>
            <a:t>Geschiedenis</a:t>
          </a:r>
          <a:endParaRPr lang="nl-BE" dirty="0"/>
        </a:p>
      </dgm:t>
    </dgm:pt>
    <dgm:pt modelId="{3C9A3F94-BAC3-4119-90BB-AFF25419B573}" type="parTrans" cxnId="{283F86E7-90D0-4873-A48A-215782DD70CB}">
      <dgm:prSet/>
      <dgm:spPr/>
      <dgm:t>
        <a:bodyPr/>
        <a:lstStyle/>
        <a:p>
          <a:endParaRPr lang="nl-BE"/>
        </a:p>
      </dgm:t>
    </dgm:pt>
    <dgm:pt modelId="{63D13D64-31D6-4EAB-8C50-7D14B86A9A2A}" type="sibTrans" cxnId="{283F86E7-90D0-4873-A48A-215782DD70CB}">
      <dgm:prSet/>
      <dgm:spPr/>
      <dgm:t>
        <a:bodyPr/>
        <a:lstStyle/>
        <a:p>
          <a:endParaRPr lang="nl-BE"/>
        </a:p>
      </dgm:t>
    </dgm:pt>
    <dgm:pt modelId="{624E6CC2-2F73-41CD-B953-B41595365C7C}">
      <dgm:prSet/>
      <dgm:spPr/>
      <dgm:t>
        <a:bodyPr/>
        <a:lstStyle/>
        <a:p>
          <a:r>
            <a:rPr lang="nl-BE" dirty="0" smtClean="0"/>
            <a:t>Uitdagingen</a:t>
          </a:r>
          <a:endParaRPr lang="nl-BE" dirty="0"/>
        </a:p>
      </dgm:t>
    </dgm:pt>
    <dgm:pt modelId="{9BBF3AE0-FD84-4369-92C1-C4BFE5EE1531}" type="parTrans" cxnId="{2F62C98D-A371-4105-A972-97AE8C4FA906}">
      <dgm:prSet/>
      <dgm:spPr/>
      <dgm:t>
        <a:bodyPr/>
        <a:lstStyle/>
        <a:p>
          <a:endParaRPr lang="nl-BE"/>
        </a:p>
      </dgm:t>
    </dgm:pt>
    <dgm:pt modelId="{230E2080-12F3-457D-861D-51DE02DBAB83}" type="sibTrans" cxnId="{2F62C98D-A371-4105-A972-97AE8C4FA906}">
      <dgm:prSet/>
      <dgm:spPr/>
      <dgm:t>
        <a:bodyPr/>
        <a:lstStyle/>
        <a:p>
          <a:endParaRPr lang="nl-BE"/>
        </a:p>
      </dgm:t>
    </dgm:pt>
    <dgm:pt modelId="{C5904D07-2C0C-4C68-A457-5FDC94C87DD9}">
      <dgm:prSet/>
      <dgm:spPr/>
      <dgm:t>
        <a:bodyPr/>
        <a:lstStyle/>
        <a:p>
          <a:r>
            <a:rPr lang="nl-BE" dirty="0" smtClean="0"/>
            <a:t>Aristoteles visie?</a:t>
          </a:r>
          <a:endParaRPr lang="nl-BE" dirty="0"/>
        </a:p>
      </dgm:t>
    </dgm:pt>
    <dgm:pt modelId="{7ECFF648-F7E5-4ED4-8CB1-FAE0DA26E8AB}" type="parTrans" cxnId="{BDA831BD-8CA3-4DEB-9C29-678A28F2C9B9}">
      <dgm:prSet/>
      <dgm:spPr/>
      <dgm:t>
        <a:bodyPr/>
        <a:lstStyle/>
        <a:p>
          <a:endParaRPr lang="nl-BE"/>
        </a:p>
      </dgm:t>
    </dgm:pt>
    <dgm:pt modelId="{1E3773D7-805A-4F7E-8521-FC8C7ED6705F}" type="sibTrans" cxnId="{BDA831BD-8CA3-4DEB-9C29-678A28F2C9B9}">
      <dgm:prSet/>
      <dgm:spPr/>
      <dgm:t>
        <a:bodyPr/>
        <a:lstStyle/>
        <a:p>
          <a:endParaRPr lang="nl-BE"/>
        </a:p>
      </dgm:t>
    </dgm:pt>
    <dgm:pt modelId="{CC7033A2-A3F0-4F84-AF6A-2257A220B671}">
      <dgm:prSet/>
      <dgm:spPr/>
      <dgm:t>
        <a:bodyPr/>
        <a:lstStyle/>
        <a:p>
          <a:r>
            <a:rPr lang="nl-BE" dirty="0" smtClean="0"/>
            <a:t>Wanneer gebeurt </a:t>
          </a:r>
          <a:r>
            <a:rPr lang="nl-BE" dirty="0" err="1" smtClean="0"/>
            <a:t>consubstantiatie</a:t>
          </a:r>
          <a:r>
            <a:rPr lang="nl-BE" dirty="0" smtClean="0"/>
            <a:t>?</a:t>
          </a:r>
          <a:endParaRPr lang="nl-BE" dirty="0"/>
        </a:p>
      </dgm:t>
    </dgm:pt>
    <dgm:pt modelId="{5F4D169D-088F-43C8-9F8D-AA1BD64913B3}" type="parTrans" cxnId="{B045AD2F-467D-4537-823B-1D3002B475CD}">
      <dgm:prSet/>
      <dgm:spPr/>
      <dgm:t>
        <a:bodyPr/>
        <a:lstStyle/>
        <a:p>
          <a:endParaRPr lang="nl-BE"/>
        </a:p>
      </dgm:t>
    </dgm:pt>
    <dgm:pt modelId="{A8109923-19BE-47C1-BF4D-85302E9E02C5}" type="sibTrans" cxnId="{B045AD2F-467D-4537-823B-1D3002B475CD}">
      <dgm:prSet/>
      <dgm:spPr/>
      <dgm:t>
        <a:bodyPr/>
        <a:lstStyle/>
        <a:p>
          <a:endParaRPr lang="nl-BE"/>
        </a:p>
      </dgm:t>
    </dgm:pt>
    <dgm:pt modelId="{D3503D79-3097-4591-A570-1676D0B35EFA}">
      <dgm:prSet phldrT="[Tekst]"/>
      <dgm:spPr/>
      <dgm:t>
        <a:bodyPr/>
        <a:lstStyle/>
        <a:p>
          <a:r>
            <a:rPr lang="nl-BE" dirty="0" smtClean="0"/>
            <a:t>Christus </a:t>
          </a:r>
          <a:r>
            <a:rPr lang="nl-BE" i="1" dirty="0" smtClean="0"/>
            <a:t>is</a:t>
          </a:r>
          <a:r>
            <a:rPr lang="nl-BE" i="0" dirty="0" smtClean="0"/>
            <a:t> </a:t>
          </a:r>
          <a:r>
            <a:rPr lang="nl-BE" i="1" dirty="0" smtClean="0"/>
            <a:t>aanwezig</a:t>
          </a:r>
          <a:r>
            <a:rPr lang="nl-BE" i="0" dirty="0" smtClean="0"/>
            <a:t> </a:t>
          </a:r>
          <a:r>
            <a:rPr lang="nl-BE" dirty="0" smtClean="0"/>
            <a:t>in brood en wijn</a:t>
          </a:r>
          <a:endParaRPr lang="nl-BE" dirty="0"/>
        </a:p>
      </dgm:t>
    </dgm:pt>
    <dgm:pt modelId="{D594ABED-FFE5-412B-9639-DDC461E43E36}" type="parTrans" cxnId="{A203C516-1A82-4F39-A334-C60D7A9BD09B}">
      <dgm:prSet/>
      <dgm:spPr/>
      <dgm:t>
        <a:bodyPr/>
        <a:lstStyle/>
        <a:p>
          <a:endParaRPr lang="nl-BE"/>
        </a:p>
      </dgm:t>
    </dgm:pt>
    <dgm:pt modelId="{79B17FFA-682E-4C12-8EA4-A44EFE541281}" type="sibTrans" cxnId="{A203C516-1A82-4F39-A334-C60D7A9BD09B}">
      <dgm:prSet/>
      <dgm:spPr/>
      <dgm:t>
        <a:bodyPr/>
        <a:lstStyle/>
        <a:p>
          <a:endParaRPr lang="nl-BE"/>
        </a:p>
      </dgm:t>
    </dgm:pt>
    <dgm:pt modelId="{EF34B3BE-FF20-419F-AAD2-09FE4B1A0136}">
      <dgm:prSet/>
      <dgm:spPr/>
      <dgm:t>
        <a:bodyPr/>
        <a:lstStyle/>
        <a:p>
          <a:r>
            <a:rPr lang="nl-BE" dirty="0" err="1" smtClean="0"/>
            <a:t>Augsburgse</a:t>
          </a:r>
          <a:r>
            <a:rPr lang="nl-BE" dirty="0" smtClean="0"/>
            <a:t> confessie</a:t>
          </a:r>
          <a:endParaRPr lang="nl-BE" dirty="0"/>
        </a:p>
      </dgm:t>
    </dgm:pt>
    <dgm:pt modelId="{8BCBEFF7-C6CB-4D20-901F-2A336A6A5E7D}" type="parTrans" cxnId="{878A3F57-8487-40B8-96C5-A5877B0785F8}">
      <dgm:prSet/>
      <dgm:spPr/>
      <dgm:t>
        <a:bodyPr/>
        <a:lstStyle/>
        <a:p>
          <a:endParaRPr lang="nl-BE"/>
        </a:p>
      </dgm:t>
    </dgm:pt>
    <dgm:pt modelId="{8A3085CC-CACE-4788-B0AD-D2357129D8FB}" type="sibTrans" cxnId="{878A3F57-8487-40B8-96C5-A5877B0785F8}">
      <dgm:prSet/>
      <dgm:spPr/>
      <dgm:t>
        <a:bodyPr/>
        <a:lstStyle/>
        <a:p>
          <a:endParaRPr lang="nl-BE"/>
        </a:p>
      </dgm:t>
    </dgm:pt>
    <dgm:pt modelId="{728BD619-B3AD-41E2-8EE3-A4811D35312D}">
      <dgm:prSet phldrT="[Tekst]"/>
      <dgm:spPr/>
      <dgm:t>
        <a:bodyPr/>
        <a:lstStyle/>
        <a:p>
          <a:r>
            <a:rPr lang="nl-BE" dirty="0" smtClean="0"/>
            <a:t>‘Dit </a:t>
          </a:r>
          <a:r>
            <a:rPr lang="nl-BE" i="1" dirty="0" smtClean="0"/>
            <a:t>is</a:t>
          </a:r>
          <a:r>
            <a:rPr lang="nl-BE" dirty="0" smtClean="0"/>
            <a:t> mijn lichaam … dit </a:t>
          </a:r>
          <a:r>
            <a:rPr lang="nl-BE" i="1" dirty="0" smtClean="0"/>
            <a:t>is</a:t>
          </a:r>
          <a:r>
            <a:rPr lang="nl-BE" dirty="0" smtClean="0"/>
            <a:t> mijn bloed’</a:t>
          </a:r>
          <a:endParaRPr lang="nl-BE" dirty="0"/>
        </a:p>
      </dgm:t>
    </dgm:pt>
    <dgm:pt modelId="{13B20B69-2AA4-4BAB-BC21-35B9FF335C1D}" type="parTrans" cxnId="{E4612055-DD93-4502-B3AE-D9448E7D2B0B}">
      <dgm:prSet/>
      <dgm:spPr/>
      <dgm:t>
        <a:bodyPr/>
        <a:lstStyle/>
        <a:p>
          <a:endParaRPr lang="nl-BE"/>
        </a:p>
      </dgm:t>
    </dgm:pt>
    <dgm:pt modelId="{9DCFC7BD-5A95-434F-8E57-5819AE846B76}" type="sibTrans" cxnId="{E4612055-DD93-4502-B3AE-D9448E7D2B0B}">
      <dgm:prSet/>
      <dgm:spPr/>
      <dgm:t>
        <a:bodyPr/>
        <a:lstStyle/>
        <a:p>
          <a:endParaRPr lang="nl-BE"/>
        </a:p>
      </dgm:t>
    </dgm:pt>
    <dgm:pt modelId="{0F44762F-E949-4A70-A56D-0FAC0D9CD572}">
      <dgm:prSet phldrT="[Tekst]"/>
      <dgm:spPr/>
      <dgm:t>
        <a:bodyPr/>
        <a:lstStyle/>
        <a:p>
          <a:endParaRPr lang="nl-BE" dirty="0"/>
        </a:p>
      </dgm:t>
    </dgm:pt>
    <dgm:pt modelId="{681CA8AB-8C31-4874-A808-3C1DB14873AE}" type="parTrans" cxnId="{BACA6E8B-90D0-49CF-919C-1239BC03BDC3}">
      <dgm:prSet/>
      <dgm:spPr/>
      <dgm:t>
        <a:bodyPr/>
        <a:lstStyle/>
        <a:p>
          <a:endParaRPr lang="nl-BE"/>
        </a:p>
      </dgm:t>
    </dgm:pt>
    <dgm:pt modelId="{6BF3D863-A0E2-4C48-8161-31CACB45A942}" type="sibTrans" cxnId="{BACA6E8B-90D0-49CF-919C-1239BC03BDC3}">
      <dgm:prSet/>
      <dgm:spPr/>
      <dgm:t>
        <a:bodyPr/>
        <a:lstStyle/>
        <a:p>
          <a:endParaRPr lang="nl-BE"/>
        </a:p>
      </dgm:t>
    </dgm:pt>
    <dgm:pt modelId="{50EBD9B8-1E82-4C0F-8F5E-39840B11F247}" type="pres">
      <dgm:prSet presAssocID="{66497904-DC65-44EE-9C8B-25ACD891D0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08B1D7B-7BFD-44D0-BDE3-111E536569AE}" type="pres">
      <dgm:prSet presAssocID="{0AC36E21-F109-4AF8-A7CE-8E7228F1F0B2}" presName="composite" presStyleCnt="0"/>
      <dgm:spPr/>
    </dgm:pt>
    <dgm:pt modelId="{79F184A4-AB30-4129-9B2B-585F1F57D7BC}" type="pres">
      <dgm:prSet presAssocID="{0AC36E21-F109-4AF8-A7CE-8E7228F1F0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9ED502-9D35-430C-B235-6B5A2484A527}" type="pres">
      <dgm:prSet presAssocID="{0AC36E21-F109-4AF8-A7CE-8E7228F1F0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9F07391-84DF-439B-8282-550A966D625D}" type="pres">
      <dgm:prSet presAssocID="{02DE621D-5626-47C6-A0EF-A771DB9E94B1}" presName="space" presStyleCnt="0"/>
      <dgm:spPr/>
    </dgm:pt>
    <dgm:pt modelId="{36466091-2495-4A67-818B-4B60DA2F5592}" type="pres">
      <dgm:prSet presAssocID="{FBF71EEF-2BC7-4D77-BB03-80BDD034C4EF}" presName="composite" presStyleCnt="0"/>
      <dgm:spPr/>
    </dgm:pt>
    <dgm:pt modelId="{2DAD35E5-7BE3-4FEE-BEDD-75E735A3B08C}" type="pres">
      <dgm:prSet presAssocID="{FBF71EEF-2BC7-4D77-BB03-80BDD034C4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39C45BC-3A64-4076-8B3F-3A4A7FE45B79}" type="pres">
      <dgm:prSet presAssocID="{FBF71EEF-2BC7-4D77-BB03-80BDD034C4E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B44B7F5-0460-49EA-B638-2A773FFC552B}" type="pres">
      <dgm:prSet presAssocID="{63D13D64-31D6-4EAB-8C50-7D14B86A9A2A}" presName="space" presStyleCnt="0"/>
      <dgm:spPr/>
    </dgm:pt>
    <dgm:pt modelId="{2B2C4CBC-AC53-4F04-A25E-074116B5377E}" type="pres">
      <dgm:prSet presAssocID="{624E6CC2-2F73-41CD-B953-B41595365C7C}" presName="composite" presStyleCnt="0"/>
      <dgm:spPr/>
    </dgm:pt>
    <dgm:pt modelId="{3A27642F-8740-4656-91C5-990C77750FB3}" type="pres">
      <dgm:prSet presAssocID="{624E6CC2-2F73-41CD-B953-B41595365C7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03EE44B-FE7F-429D-9BE5-494D46CB2D86}" type="pres">
      <dgm:prSet presAssocID="{624E6CC2-2F73-41CD-B953-B41595365C7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FD4B3FD9-EACE-4C88-AB71-1D7819F92370}" type="presOf" srcId="{66497904-DC65-44EE-9C8B-25ACD891D024}" destId="{50EBD9B8-1E82-4C0F-8F5E-39840B11F247}" srcOrd="0" destOrd="0" presId="urn:microsoft.com/office/officeart/2005/8/layout/hList1"/>
    <dgm:cxn modelId="{E4612055-DD93-4502-B3AE-D9448E7D2B0B}" srcId="{0AC36E21-F109-4AF8-A7CE-8E7228F1F0B2}" destId="{728BD619-B3AD-41E2-8EE3-A4811D35312D}" srcOrd="0" destOrd="0" parTransId="{13B20B69-2AA4-4BAB-BC21-35B9FF335C1D}" sibTransId="{9DCFC7BD-5A95-434F-8E57-5819AE846B76}"/>
    <dgm:cxn modelId="{FAA63750-9B06-4144-BB5A-0661541A22A8}" type="presOf" srcId="{FBF71EEF-2BC7-4D77-BB03-80BDD034C4EF}" destId="{2DAD35E5-7BE3-4FEE-BEDD-75E735A3B08C}" srcOrd="0" destOrd="0" presId="urn:microsoft.com/office/officeart/2005/8/layout/hList1"/>
    <dgm:cxn modelId="{58ED3D68-201D-4887-970C-64791FE2C6E8}" type="presOf" srcId="{EF34B3BE-FF20-419F-AAD2-09FE4B1A0136}" destId="{339C45BC-3A64-4076-8B3F-3A4A7FE45B79}" srcOrd="0" destOrd="0" presId="urn:microsoft.com/office/officeart/2005/8/layout/hList1"/>
    <dgm:cxn modelId="{2F62C98D-A371-4105-A972-97AE8C4FA906}" srcId="{66497904-DC65-44EE-9C8B-25ACD891D024}" destId="{624E6CC2-2F73-41CD-B953-B41595365C7C}" srcOrd="2" destOrd="0" parTransId="{9BBF3AE0-FD84-4369-92C1-C4BFE5EE1531}" sibTransId="{230E2080-12F3-457D-861D-51DE02DBAB83}"/>
    <dgm:cxn modelId="{0940470E-373E-4FD3-90CC-7C4368CF1FC3}" type="presOf" srcId="{0F44762F-E949-4A70-A56D-0FAC0D9CD572}" destId="{179ED502-9D35-430C-B235-6B5A2484A527}" srcOrd="0" destOrd="1" presId="urn:microsoft.com/office/officeart/2005/8/layout/hList1"/>
    <dgm:cxn modelId="{BACA6E8B-90D0-49CF-919C-1239BC03BDC3}" srcId="{0AC36E21-F109-4AF8-A7CE-8E7228F1F0B2}" destId="{0F44762F-E949-4A70-A56D-0FAC0D9CD572}" srcOrd="1" destOrd="0" parTransId="{681CA8AB-8C31-4874-A808-3C1DB14873AE}" sibTransId="{6BF3D863-A0E2-4C48-8161-31CACB45A942}"/>
    <dgm:cxn modelId="{9C361234-35C4-4BE9-AEAC-1A158CD52F35}" srcId="{66497904-DC65-44EE-9C8B-25ACD891D024}" destId="{0AC36E21-F109-4AF8-A7CE-8E7228F1F0B2}" srcOrd="0" destOrd="0" parTransId="{76F20E9E-90B3-44E9-B413-98E495133FC7}" sibTransId="{02DE621D-5626-47C6-A0EF-A771DB9E94B1}"/>
    <dgm:cxn modelId="{A203C516-1A82-4F39-A334-C60D7A9BD09B}" srcId="{0AC36E21-F109-4AF8-A7CE-8E7228F1F0B2}" destId="{D3503D79-3097-4591-A570-1676D0B35EFA}" srcOrd="2" destOrd="0" parTransId="{D594ABED-FFE5-412B-9639-DDC461E43E36}" sibTransId="{79B17FFA-682E-4C12-8EA4-A44EFE541281}"/>
    <dgm:cxn modelId="{461AEB59-5F92-4F07-9A11-0D8AEF6DEA7C}" type="presOf" srcId="{CC7033A2-A3F0-4F84-AF6A-2257A220B671}" destId="{403EE44B-FE7F-429D-9BE5-494D46CB2D86}" srcOrd="0" destOrd="1" presId="urn:microsoft.com/office/officeart/2005/8/layout/hList1"/>
    <dgm:cxn modelId="{F53E86F0-E5E9-45E1-802B-B9A133AD956A}" type="presOf" srcId="{728BD619-B3AD-41E2-8EE3-A4811D35312D}" destId="{179ED502-9D35-430C-B235-6B5A2484A527}" srcOrd="0" destOrd="0" presId="urn:microsoft.com/office/officeart/2005/8/layout/hList1"/>
    <dgm:cxn modelId="{283F86E7-90D0-4873-A48A-215782DD70CB}" srcId="{66497904-DC65-44EE-9C8B-25ACD891D024}" destId="{FBF71EEF-2BC7-4D77-BB03-80BDD034C4EF}" srcOrd="1" destOrd="0" parTransId="{3C9A3F94-BAC3-4119-90BB-AFF25419B573}" sibTransId="{63D13D64-31D6-4EAB-8C50-7D14B86A9A2A}"/>
    <dgm:cxn modelId="{BDA831BD-8CA3-4DEB-9C29-678A28F2C9B9}" srcId="{624E6CC2-2F73-41CD-B953-B41595365C7C}" destId="{C5904D07-2C0C-4C68-A457-5FDC94C87DD9}" srcOrd="0" destOrd="0" parTransId="{7ECFF648-F7E5-4ED4-8CB1-FAE0DA26E8AB}" sibTransId="{1E3773D7-805A-4F7E-8521-FC8C7ED6705F}"/>
    <dgm:cxn modelId="{B045AD2F-467D-4537-823B-1D3002B475CD}" srcId="{624E6CC2-2F73-41CD-B953-B41595365C7C}" destId="{CC7033A2-A3F0-4F84-AF6A-2257A220B671}" srcOrd="1" destOrd="0" parTransId="{5F4D169D-088F-43C8-9F8D-AA1BD64913B3}" sibTransId="{A8109923-19BE-47C1-BF4D-85302E9E02C5}"/>
    <dgm:cxn modelId="{1C7148A2-77FA-461D-9EF5-B0321A5723B2}" type="presOf" srcId="{D3503D79-3097-4591-A570-1676D0B35EFA}" destId="{179ED502-9D35-430C-B235-6B5A2484A527}" srcOrd="0" destOrd="2" presId="urn:microsoft.com/office/officeart/2005/8/layout/hList1"/>
    <dgm:cxn modelId="{D5375F73-956C-4F11-9CD2-C1F8D8FF2DF9}" type="presOf" srcId="{0AC36E21-F109-4AF8-A7CE-8E7228F1F0B2}" destId="{79F184A4-AB30-4129-9B2B-585F1F57D7BC}" srcOrd="0" destOrd="0" presId="urn:microsoft.com/office/officeart/2005/8/layout/hList1"/>
    <dgm:cxn modelId="{CD129ABD-8F97-4323-9147-F58A8784F0A6}" type="presOf" srcId="{624E6CC2-2F73-41CD-B953-B41595365C7C}" destId="{3A27642F-8740-4656-91C5-990C77750FB3}" srcOrd="0" destOrd="0" presId="urn:microsoft.com/office/officeart/2005/8/layout/hList1"/>
    <dgm:cxn modelId="{878A3F57-8487-40B8-96C5-A5877B0785F8}" srcId="{FBF71EEF-2BC7-4D77-BB03-80BDD034C4EF}" destId="{EF34B3BE-FF20-419F-AAD2-09FE4B1A0136}" srcOrd="0" destOrd="0" parTransId="{8BCBEFF7-C6CB-4D20-901F-2A336A6A5E7D}" sibTransId="{8A3085CC-CACE-4788-B0AD-D2357129D8FB}"/>
    <dgm:cxn modelId="{7420D1B4-3DD5-43B5-9738-DA12D02E96A9}" type="presOf" srcId="{C5904D07-2C0C-4C68-A457-5FDC94C87DD9}" destId="{403EE44B-FE7F-429D-9BE5-494D46CB2D86}" srcOrd="0" destOrd="0" presId="urn:microsoft.com/office/officeart/2005/8/layout/hList1"/>
    <dgm:cxn modelId="{F52A2896-03DB-4534-A7D7-3E261197D8DD}" type="presParOf" srcId="{50EBD9B8-1E82-4C0F-8F5E-39840B11F247}" destId="{E08B1D7B-7BFD-44D0-BDE3-111E536569AE}" srcOrd="0" destOrd="0" presId="urn:microsoft.com/office/officeart/2005/8/layout/hList1"/>
    <dgm:cxn modelId="{5AD2B4B0-1256-4314-9E9C-BF5EC86A0EA0}" type="presParOf" srcId="{E08B1D7B-7BFD-44D0-BDE3-111E536569AE}" destId="{79F184A4-AB30-4129-9B2B-585F1F57D7BC}" srcOrd="0" destOrd="0" presId="urn:microsoft.com/office/officeart/2005/8/layout/hList1"/>
    <dgm:cxn modelId="{9DF60DDF-3713-4617-984E-DF1586801EBE}" type="presParOf" srcId="{E08B1D7B-7BFD-44D0-BDE3-111E536569AE}" destId="{179ED502-9D35-430C-B235-6B5A2484A527}" srcOrd="1" destOrd="0" presId="urn:microsoft.com/office/officeart/2005/8/layout/hList1"/>
    <dgm:cxn modelId="{5D8E44C3-A493-4983-8EB2-FF12B7B54BAF}" type="presParOf" srcId="{50EBD9B8-1E82-4C0F-8F5E-39840B11F247}" destId="{09F07391-84DF-439B-8282-550A966D625D}" srcOrd="1" destOrd="0" presId="urn:microsoft.com/office/officeart/2005/8/layout/hList1"/>
    <dgm:cxn modelId="{83187600-06C6-4CD8-8B51-5209A5866910}" type="presParOf" srcId="{50EBD9B8-1E82-4C0F-8F5E-39840B11F247}" destId="{36466091-2495-4A67-818B-4B60DA2F5592}" srcOrd="2" destOrd="0" presId="urn:microsoft.com/office/officeart/2005/8/layout/hList1"/>
    <dgm:cxn modelId="{63C0C987-84D2-4AB2-8B24-F30156E11C95}" type="presParOf" srcId="{36466091-2495-4A67-818B-4B60DA2F5592}" destId="{2DAD35E5-7BE3-4FEE-BEDD-75E735A3B08C}" srcOrd="0" destOrd="0" presId="urn:microsoft.com/office/officeart/2005/8/layout/hList1"/>
    <dgm:cxn modelId="{DE5C0D21-613C-4808-B037-715AE41C5798}" type="presParOf" srcId="{36466091-2495-4A67-818B-4B60DA2F5592}" destId="{339C45BC-3A64-4076-8B3F-3A4A7FE45B79}" srcOrd="1" destOrd="0" presId="urn:microsoft.com/office/officeart/2005/8/layout/hList1"/>
    <dgm:cxn modelId="{0B55A939-9BA4-4753-BED5-590A4552B0F5}" type="presParOf" srcId="{50EBD9B8-1E82-4C0F-8F5E-39840B11F247}" destId="{9B44B7F5-0460-49EA-B638-2A773FFC552B}" srcOrd="3" destOrd="0" presId="urn:microsoft.com/office/officeart/2005/8/layout/hList1"/>
    <dgm:cxn modelId="{DCA6A2C7-3DA3-4C3F-9FF3-75B0AAD02C30}" type="presParOf" srcId="{50EBD9B8-1E82-4C0F-8F5E-39840B11F247}" destId="{2B2C4CBC-AC53-4F04-A25E-074116B5377E}" srcOrd="4" destOrd="0" presId="urn:microsoft.com/office/officeart/2005/8/layout/hList1"/>
    <dgm:cxn modelId="{819D542B-39C3-4181-93CC-779ED19400B8}" type="presParOf" srcId="{2B2C4CBC-AC53-4F04-A25E-074116B5377E}" destId="{3A27642F-8740-4656-91C5-990C77750FB3}" srcOrd="0" destOrd="0" presId="urn:microsoft.com/office/officeart/2005/8/layout/hList1"/>
    <dgm:cxn modelId="{4A178F26-2A6A-480B-9A65-6C2DF72D1921}" type="presParOf" srcId="{2B2C4CBC-AC53-4F04-A25E-074116B5377E}" destId="{403EE44B-FE7F-429D-9BE5-494D46CB2D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6497904-DC65-44EE-9C8B-25ACD891D024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0AC36E21-F109-4AF8-A7CE-8E7228F1F0B2}">
      <dgm:prSet phldrT="[Tekst]"/>
      <dgm:spPr/>
      <dgm:t>
        <a:bodyPr/>
        <a:lstStyle/>
        <a:p>
          <a:r>
            <a:rPr lang="nl-BE" dirty="0" smtClean="0"/>
            <a:t>Uitleg</a:t>
          </a:r>
          <a:endParaRPr lang="nl-BE" dirty="0"/>
        </a:p>
      </dgm:t>
    </dgm:pt>
    <dgm:pt modelId="{76F20E9E-90B3-44E9-B413-98E495133FC7}" type="parTrans" cxnId="{9C361234-35C4-4BE9-AEAC-1A158CD52F35}">
      <dgm:prSet/>
      <dgm:spPr/>
      <dgm:t>
        <a:bodyPr/>
        <a:lstStyle/>
        <a:p>
          <a:endParaRPr lang="nl-BE"/>
        </a:p>
      </dgm:t>
    </dgm:pt>
    <dgm:pt modelId="{02DE621D-5626-47C6-A0EF-A771DB9E94B1}" type="sibTrans" cxnId="{9C361234-35C4-4BE9-AEAC-1A158CD52F35}">
      <dgm:prSet/>
      <dgm:spPr/>
      <dgm:t>
        <a:bodyPr/>
        <a:lstStyle/>
        <a:p>
          <a:endParaRPr lang="nl-BE"/>
        </a:p>
      </dgm:t>
    </dgm:pt>
    <dgm:pt modelId="{FBF71EEF-2BC7-4D77-BB03-80BDD034C4EF}">
      <dgm:prSet/>
      <dgm:spPr/>
      <dgm:t>
        <a:bodyPr/>
        <a:lstStyle/>
        <a:p>
          <a:r>
            <a:rPr lang="nl-BE" dirty="0" smtClean="0"/>
            <a:t>Geschiedenis</a:t>
          </a:r>
          <a:endParaRPr lang="nl-BE" dirty="0"/>
        </a:p>
      </dgm:t>
    </dgm:pt>
    <dgm:pt modelId="{3C9A3F94-BAC3-4119-90BB-AFF25419B573}" type="parTrans" cxnId="{283F86E7-90D0-4873-A48A-215782DD70CB}">
      <dgm:prSet/>
      <dgm:spPr/>
      <dgm:t>
        <a:bodyPr/>
        <a:lstStyle/>
        <a:p>
          <a:endParaRPr lang="nl-BE"/>
        </a:p>
      </dgm:t>
    </dgm:pt>
    <dgm:pt modelId="{63D13D64-31D6-4EAB-8C50-7D14B86A9A2A}" type="sibTrans" cxnId="{283F86E7-90D0-4873-A48A-215782DD70CB}">
      <dgm:prSet/>
      <dgm:spPr/>
      <dgm:t>
        <a:bodyPr/>
        <a:lstStyle/>
        <a:p>
          <a:endParaRPr lang="nl-BE"/>
        </a:p>
      </dgm:t>
    </dgm:pt>
    <dgm:pt modelId="{624E6CC2-2F73-41CD-B953-B41595365C7C}">
      <dgm:prSet/>
      <dgm:spPr/>
      <dgm:t>
        <a:bodyPr/>
        <a:lstStyle/>
        <a:p>
          <a:r>
            <a:rPr lang="nl-BE" dirty="0" smtClean="0"/>
            <a:t>Uitdagingen</a:t>
          </a:r>
          <a:endParaRPr lang="nl-BE" dirty="0"/>
        </a:p>
      </dgm:t>
    </dgm:pt>
    <dgm:pt modelId="{9BBF3AE0-FD84-4369-92C1-C4BFE5EE1531}" type="parTrans" cxnId="{2F62C98D-A371-4105-A972-97AE8C4FA906}">
      <dgm:prSet/>
      <dgm:spPr/>
      <dgm:t>
        <a:bodyPr/>
        <a:lstStyle/>
        <a:p>
          <a:endParaRPr lang="nl-BE"/>
        </a:p>
      </dgm:t>
    </dgm:pt>
    <dgm:pt modelId="{230E2080-12F3-457D-861D-51DE02DBAB83}" type="sibTrans" cxnId="{2F62C98D-A371-4105-A972-97AE8C4FA906}">
      <dgm:prSet/>
      <dgm:spPr/>
      <dgm:t>
        <a:bodyPr/>
        <a:lstStyle/>
        <a:p>
          <a:endParaRPr lang="nl-BE"/>
        </a:p>
      </dgm:t>
    </dgm:pt>
    <dgm:pt modelId="{C5904D07-2C0C-4C68-A457-5FDC94C87DD9}">
      <dgm:prSet/>
      <dgm:spPr/>
      <dgm:t>
        <a:bodyPr/>
        <a:lstStyle/>
        <a:p>
          <a:r>
            <a:rPr lang="nl-BE" dirty="0" smtClean="0"/>
            <a:t>Slechts teken?</a:t>
          </a:r>
          <a:endParaRPr lang="nl-BE" dirty="0"/>
        </a:p>
      </dgm:t>
    </dgm:pt>
    <dgm:pt modelId="{7ECFF648-F7E5-4ED4-8CB1-FAE0DA26E8AB}" type="parTrans" cxnId="{BDA831BD-8CA3-4DEB-9C29-678A28F2C9B9}">
      <dgm:prSet/>
      <dgm:spPr/>
      <dgm:t>
        <a:bodyPr/>
        <a:lstStyle/>
        <a:p>
          <a:endParaRPr lang="nl-BE"/>
        </a:p>
      </dgm:t>
    </dgm:pt>
    <dgm:pt modelId="{1E3773D7-805A-4F7E-8521-FC8C7ED6705F}" type="sibTrans" cxnId="{BDA831BD-8CA3-4DEB-9C29-678A28F2C9B9}">
      <dgm:prSet/>
      <dgm:spPr/>
      <dgm:t>
        <a:bodyPr/>
        <a:lstStyle/>
        <a:p>
          <a:endParaRPr lang="nl-BE"/>
        </a:p>
      </dgm:t>
    </dgm:pt>
    <dgm:pt modelId="{D3503D79-3097-4591-A570-1676D0B35EFA}">
      <dgm:prSet phldrT="[Tekst]"/>
      <dgm:spPr/>
      <dgm:t>
        <a:bodyPr/>
        <a:lstStyle/>
        <a:p>
          <a:r>
            <a:rPr lang="nl-BE" dirty="0" smtClean="0"/>
            <a:t>Brood en wijn vertegenwoordigen Christus’ lichaam en bloed</a:t>
          </a:r>
          <a:endParaRPr lang="nl-BE" dirty="0"/>
        </a:p>
      </dgm:t>
    </dgm:pt>
    <dgm:pt modelId="{D594ABED-FFE5-412B-9639-DDC461E43E36}" type="parTrans" cxnId="{A203C516-1A82-4F39-A334-C60D7A9BD09B}">
      <dgm:prSet/>
      <dgm:spPr/>
      <dgm:t>
        <a:bodyPr/>
        <a:lstStyle/>
        <a:p>
          <a:endParaRPr lang="nl-BE"/>
        </a:p>
      </dgm:t>
    </dgm:pt>
    <dgm:pt modelId="{79B17FFA-682E-4C12-8EA4-A44EFE541281}" type="sibTrans" cxnId="{A203C516-1A82-4F39-A334-C60D7A9BD09B}">
      <dgm:prSet/>
      <dgm:spPr/>
      <dgm:t>
        <a:bodyPr/>
        <a:lstStyle/>
        <a:p>
          <a:endParaRPr lang="nl-BE"/>
        </a:p>
      </dgm:t>
    </dgm:pt>
    <dgm:pt modelId="{EF34B3BE-FF20-419F-AAD2-09FE4B1A0136}">
      <dgm:prSet/>
      <dgm:spPr/>
      <dgm:t>
        <a:bodyPr/>
        <a:lstStyle/>
        <a:p>
          <a:r>
            <a:rPr lang="nl-BE" dirty="0" smtClean="0"/>
            <a:t>‘Ic </a:t>
          </a:r>
          <a:r>
            <a:rPr lang="nl-BE" dirty="0" err="1" smtClean="0"/>
            <a:t>houde</a:t>
          </a:r>
          <a:r>
            <a:rPr lang="nl-BE" dirty="0" smtClean="0"/>
            <a:t> u sacrament voor </a:t>
          </a:r>
          <a:r>
            <a:rPr lang="nl-BE" dirty="0" err="1" smtClean="0"/>
            <a:t>broot</a:t>
          </a:r>
          <a:r>
            <a:rPr lang="nl-BE" dirty="0" smtClean="0"/>
            <a:t> ende meel’ (Wendelmoet Nicolaasdochter, 1527).</a:t>
          </a:r>
          <a:endParaRPr lang="nl-BE" dirty="0"/>
        </a:p>
      </dgm:t>
    </dgm:pt>
    <dgm:pt modelId="{8BCBEFF7-C6CB-4D20-901F-2A336A6A5E7D}" type="parTrans" cxnId="{878A3F57-8487-40B8-96C5-A5877B0785F8}">
      <dgm:prSet/>
      <dgm:spPr/>
      <dgm:t>
        <a:bodyPr/>
        <a:lstStyle/>
        <a:p>
          <a:endParaRPr lang="nl-BE"/>
        </a:p>
      </dgm:t>
    </dgm:pt>
    <dgm:pt modelId="{8A3085CC-CACE-4788-B0AD-D2357129D8FB}" type="sibTrans" cxnId="{878A3F57-8487-40B8-96C5-A5877B0785F8}">
      <dgm:prSet/>
      <dgm:spPr/>
      <dgm:t>
        <a:bodyPr/>
        <a:lstStyle/>
        <a:p>
          <a:endParaRPr lang="nl-BE"/>
        </a:p>
      </dgm:t>
    </dgm:pt>
    <dgm:pt modelId="{728BD619-B3AD-41E2-8EE3-A4811D35312D}">
      <dgm:prSet phldrT="[Tekst]"/>
      <dgm:spPr/>
      <dgm:t>
        <a:bodyPr/>
        <a:lstStyle/>
        <a:p>
          <a:r>
            <a:rPr lang="nl-BE" dirty="0" smtClean="0"/>
            <a:t>‘Dit </a:t>
          </a:r>
          <a:r>
            <a:rPr lang="nl-BE" i="1" dirty="0" smtClean="0"/>
            <a:t>is</a:t>
          </a:r>
          <a:r>
            <a:rPr lang="nl-BE" dirty="0" smtClean="0"/>
            <a:t> mijn lichaam … dit </a:t>
          </a:r>
          <a:r>
            <a:rPr lang="nl-BE" i="1" dirty="0" smtClean="0"/>
            <a:t>is</a:t>
          </a:r>
          <a:r>
            <a:rPr lang="nl-BE" dirty="0" smtClean="0"/>
            <a:t> mijn bloed’</a:t>
          </a:r>
          <a:endParaRPr lang="nl-BE" dirty="0"/>
        </a:p>
      </dgm:t>
    </dgm:pt>
    <dgm:pt modelId="{13B20B69-2AA4-4BAB-BC21-35B9FF335C1D}" type="parTrans" cxnId="{E4612055-DD93-4502-B3AE-D9448E7D2B0B}">
      <dgm:prSet/>
      <dgm:spPr/>
      <dgm:t>
        <a:bodyPr/>
        <a:lstStyle/>
        <a:p>
          <a:endParaRPr lang="nl-BE"/>
        </a:p>
      </dgm:t>
    </dgm:pt>
    <dgm:pt modelId="{9DCFC7BD-5A95-434F-8E57-5819AE846B76}" type="sibTrans" cxnId="{E4612055-DD93-4502-B3AE-D9448E7D2B0B}">
      <dgm:prSet/>
      <dgm:spPr/>
      <dgm:t>
        <a:bodyPr/>
        <a:lstStyle/>
        <a:p>
          <a:endParaRPr lang="nl-BE"/>
        </a:p>
      </dgm:t>
    </dgm:pt>
    <dgm:pt modelId="{0F44762F-E949-4A70-A56D-0FAC0D9CD572}">
      <dgm:prSet phldrT="[Tekst]"/>
      <dgm:spPr/>
      <dgm:t>
        <a:bodyPr/>
        <a:lstStyle/>
        <a:p>
          <a:endParaRPr lang="nl-BE" dirty="0"/>
        </a:p>
      </dgm:t>
    </dgm:pt>
    <dgm:pt modelId="{681CA8AB-8C31-4874-A808-3C1DB14873AE}" type="parTrans" cxnId="{BACA6E8B-90D0-49CF-919C-1239BC03BDC3}">
      <dgm:prSet/>
      <dgm:spPr/>
      <dgm:t>
        <a:bodyPr/>
        <a:lstStyle/>
        <a:p>
          <a:endParaRPr lang="nl-BE"/>
        </a:p>
      </dgm:t>
    </dgm:pt>
    <dgm:pt modelId="{6BF3D863-A0E2-4C48-8161-31CACB45A942}" type="sibTrans" cxnId="{BACA6E8B-90D0-49CF-919C-1239BC03BDC3}">
      <dgm:prSet/>
      <dgm:spPr/>
      <dgm:t>
        <a:bodyPr/>
        <a:lstStyle/>
        <a:p>
          <a:endParaRPr lang="nl-BE"/>
        </a:p>
      </dgm:t>
    </dgm:pt>
    <dgm:pt modelId="{50EBD9B8-1E82-4C0F-8F5E-39840B11F247}" type="pres">
      <dgm:prSet presAssocID="{66497904-DC65-44EE-9C8B-25ACD891D0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08B1D7B-7BFD-44D0-BDE3-111E536569AE}" type="pres">
      <dgm:prSet presAssocID="{0AC36E21-F109-4AF8-A7CE-8E7228F1F0B2}" presName="composite" presStyleCnt="0"/>
      <dgm:spPr/>
    </dgm:pt>
    <dgm:pt modelId="{79F184A4-AB30-4129-9B2B-585F1F57D7BC}" type="pres">
      <dgm:prSet presAssocID="{0AC36E21-F109-4AF8-A7CE-8E7228F1F0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79ED502-9D35-430C-B235-6B5A2484A527}" type="pres">
      <dgm:prSet presAssocID="{0AC36E21-F109-4AF8-A7CE-8E7228F1F0B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9F07391-84DF-439B-8282-550A966D625D}" type="pres">
      <dgm:prSet presAssocID="{02DE621D-5626-47C6-A0EF-A771DB9E94B1}" presName="space" presStyleCnt="0"/>
      <dgm:spPr/>
    </dgm:pt>
    <dgm:pt modelId="{36466091-2495-4A67-818B-4B60DA2F5592}" type="pres">
      <dgm:prSet presAssocID="{FBF71EEF-2BC7-4D77-BB03-80BDD034C4EF}" presName="composite" presStyleCnt="0"/>
      <dgm:spPr/>
    </dgm:pt>
    <dgm:pt modelId="{2DAD35E5-7BE3-4FEE-BEDD-75E735A3B08C}" type="pres">
      <dgm:prSet presAssocID="{FBF71EEF-2BC7-4D77-BB03-80BDD034C4E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39C45BC-3A64-4076-8B3F-3A4A7FE45B79}" type="pres">
      <dgm:prSet presAssocID="{FBF71EEF-2BC7-4D77-BB03-80BDD034C4E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B44B7F5-0460-49EA-B638-2A773FFC552B}" type="pres">
      <dgm:prSet presAssocID="{63D13D64-31D6-4EAB-8C50-7D14B86A9A2A}" presName="space" presStyleCnt="0"/>
      <dgm:spPr/>
    </dgm:pt>
    <dgm:pt modelId="{2B2C4CBC-AC53-4F04-A25E-074116B5377E}" type="pres">
      <dgm:prSet presAssocID="{624E6CC2-2F73-41CD-B953-B41595365C7C}" presName="composite" presStyleCnt="0"/>
      <dgm:spPr/>
    </dgm:pt>
    <dgm:pt modelId="{3A27642F-8740-4656-91C5-990C77750FB3}" type="pres">
      <dgm:prSet presAssocID="{624E6CC2-2F73-41CD-B953-B41595365C7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03EE44B-FE7F-429D-9BE5-494D46CB2D86}" type="pres">
      <dgm:prSet presAssocID="{624E6CC2-2F73-41CD-B953-B41595365C7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C15107A2-D6AC-4E89-974B-B6639FF72C24}" type="presOf" srcId="{0F44762F-E949-4A70-A56D-0FAC0D9CD572}" destId="{179ED502-9D35-430C-B235-6B5A2484A527}" srcOrd="0" destOrd="1" presId="urn:microsoft.com/office/officeart/2005/8/layout/hList1"/>
    <dgm:cxn modelId="{E4612055-DD93-4502-B3AE-D9448E7D2B0B}" srcId="{0AC36E21-F109-4AF8-A7CE-8E7228F1F0B2}" destId="{728BD619-B3AD-41E2-8EE3-A4811D35312D}" srcOrd="0" destOrd="0" parTransId="{13B20B69-2AA4-4BAB-BC21-35B9FF335C1D}" sibTransId="{9DCFC7BD-5A95-434F-8E57-5819AE846B76}"/>
    <dgm:cxn modelId="{105ADF0B-0326-45C9-ADC9-41E70A0A24AA}" type="presOf" srcId="{0AC36E21-F109-4AF8-A7CE-8E7228F1F0B2}" destId="{79F184A4-AB30-4129-9B2B-585F1F57D7BC}" srcOrd="0" destOrd="0" presId="urn:microsoft.com/office/officeart/2005/8/layout/hList1"/>
    <dgm:cxn modelId="{2F62C98D-A371-4105-A972-97AE8C4FA906}" srcId="{66497904-DC65-44EE-9C8B-25ACD891D024}" destId="{624E6CC2-2F73-41CD-B953-B41595365C7C}" srcOrd="2" destOrd="0" parTransId="{9BBF3AE0-FD84-4369-92C1-C4BFE5EE1531}" sibTransId="{230E2080-12F3-457D-861D-51DE02DBAB83}"/>
    <dgm:cxn modelId="{BACA6E8B-90D0-49CF-919C-1239BC03BDC3}" srcId="{0AC36E21-F109-4AF8-A7CE-8E7228F1F0B2}" destId="{0F44762F-E949-4A70-A56D-0FAC0D9CD572}" srcOrd="1" destOrd="0" parTransId="{681CA8AB-8C31-4874-A808-3C1DB14873AE}" sibTransId="{6BF3D863-A0E2-4C48-8161-31CACB45A942}"/>
    <dgm:cxn modelId="{50EC387C-25DD-4664-A1CC-2A2C3116A031}" type="presOf" srcId="{FBF71EEF-2BC7-4D77-BB03-80BDD034C4EF}" destId="{2DAD35E5-7BE3-4FEE-BEDD-75E735A3B08C}" srcOrd="0" destOrd="0" presId="urn:microsoft.com/office/officeart/2005/8/layout/hList1"/>
    <dgm:cxn modelId="{0FAA64AC-3DED-4288-9636-70F416D1AC55}" type="presOf" srcId="{C5904D07-2C0C-4C68-A457-5FDC94C87DD9}" destId="{403EE44B-FE7F-429D-9BE5-494D46CB2D86}" srcOrd="0" destOrd="0" presId="urn:microsoft.com/office/officeart/2005/8/layout/hList1"/>
    <dgm:cxn modelId="{9C361234-35C4-4BE9-AEAC-1A158CD52F35}" srcId="{66497904-DC65-44EE-9C8B-25ACD891D024}" destId="{0AC36E21-F109-4AF8-A7CE-8E7228F1F0B2}" srcOrd="0" destOrd="0" parTransId="{76F20E9E-90B3-44E9-B413-98E495133FC7}" sibTransId="{02DE621D-5626-47C6-A0EF-A771DB9E94B1}"/>
    <dgm:cxn modelId="{81C76F83-D9D7-4368-9FCA-6459B368DB40}" type="presOf" srcId="{EF34B3BE-FF20-419F-AAD2-09FE4B1A0136}" destId="{339C45BC-3A64-4076-8B3F-3A4A7FE45B79}" srcOrd="0" destOrd="0" presId="urn:microsoft.com/office/officeart/2005/8/layout/hList1"/>
    <dgm:cxn modelId="{A203C516-1A82-4F39-A334-C60D7A9BD09B}" srcId="{0AC36E21-F109-4AF8-A7CE-8E7228F1F0B2}" destId="{D3503D79-3097-4591-A570-1676D0B35EFA}" srcOrd="2" destOrd="0" parTransId="{D594ABED-FFE5-412B-9639-DDC461E43E36}" sibTransId="{79B17FFA-682E-4C12-8EA4-A44EFE541281}"/>
    <dgm:cxn modelId="{4A869D05-8FC6-41A9-BEDA-FA984C8E6E22}" type="presOf" srcId="{624E6CC2-2F73-41CD-B953-B41595365C7C}" destId="{3A27642F-8740-4656-91C5-990C77750FB3}" srcOrd="0" destOrd="0" presId="urn:microsoft.com/office/officeart/2005/8/layout/hList1"/>
    <dgm:cxn modelId="{283F86E7-90D0-4873-A48A-215782DD70CB}" srcId="{66497904-DC65-44EE-9C8B-25ACD891D024}" destId="{FBF71EEF-2BC7-4D77-BB03-80BDD034C4EF}" srcOrd="1" destOrd="0" parTransId="{3C9A3F94-BAC3-4119-90BB-AFF25419B573}" sibTransId="{63D13D64-31D6-4EAB-8C50-7D14B86A9A2A}"/>
    <dgm:cxn modelId="{BDA831BD-8CA3-4DEB-9C29-678A28F2C9B9}" srcId="{624E6CC2-2F73-41CD-B953-B41595365C7C}" destId="{C5904D07-2C0C-4C68-A457-5FDC94C87DD9}" srcOrd="0" destOrd="0" parTransId="{7ECFF648-F7E5-4ED4-8CB1-FAE0DA26E8AB}" sibTransId="{1E3773D7-805A-4F7E-8521-FC8C7ED6705F}"/>
    <dgm:cxn modelId="{7710FCD7-11A4-426F-B5D1-E78216EBA3BC}" type="presOf" srcId="{728BD619-B3AD-41E2-8EE3-A4811D35312D}" destId="{179ED502-9D35-430C-B235-6B5A2484A527}" srcOrd="0" destOrd="0" presId="urn:microsoft.com/office/officeart/2005/8/layout/hList1"/>
    <dgm:cxn modelId="{B37CC9A6-7652-4A03-94BB-59738885889B}" type="presOf" srcId="{66497904-DC65-44EE-9C8B-25ACD891D024}" destId="{50EBD9B8-1E82-4C0F-8F5E-39840B11F247}" srcOrd="0" destOrd="0" presId="urn:microsoft.com/office/officeart/2005/8/layout/hList1"/>
    <dgm:cxn modelId="{878A3F57-8487-40B8-96C5-A5877B0785F8}" srcId="{FBF71EEF-2BC7-4D77-BB03-80BDD034C4EF}" destId="{EF34B3BE-FF20-419F-AAD2-09FE4B1A0136}" srcOrd="0" destOrd="0" parTransId="{8BCBEFF7-C6CB-4D20-901F-2A336A6A5E7D}" sibTransId="{8A3085CC-CACE-4788-B0AD-D2357129D8FB}"/>
    <dgm:cxn modelId="{A028C55B-5267-4822-ABC9-627C9CE78EDC}" type="presOf" srcId="{D3503D79-3097-4591-A570-1676D0B35EFA}" destId="{179ED502-9D35-430C-B235-6B5A2484A527}" srcOrd="0" destOrd="2" presId="urn:microsoft.com/office/officeart/2005/8/layout/hList1"/>
    <dgm:cxn modelId="{B18BDD5D-8C25-48AF-B451-87B319248F9A}" type="presParOf" srcId="{50EBD9B8-1E82-4C0F-8F5E-39840B11F247}" destId="{E08B1D7B-7BFD-44D0-BDE3-111E536569AE}" srcOrd="0" destOrd="0" presId="urn:microsoft.com/office/officeart/2005/8/layout/hList1"/>
    <dgm:cxn modelId="{07564BB1-FEF3-4FC3-A4F8-259A1F472E72}" type="presParOf" srcId="{E08B1D7B-7BFD-44D0-BDE3-111E536569AE}" destId="{79F184A4-AB30-4129-9B2B-585F1F57D7BC}" srcOrd="0" destOrd="0" presId="urn:microsoft.com/office/officeart/2005/8/layout/hList1"/>
    <dgm:cxn modelId="{5D0ACB2E-C0E3-4EDF-B43A-B5F721E2F240}" type="presParOf" srcId="{E08B1D7B-7BFD-44D0-BDE3-111E536569AE}" destId="{179ED502-9D35-430C-B235-6B5A2484A527}" srcOrd="1" destOrd="0" presId="urn:microsoft.com/office/officeart/2005/8/layout/hList1"/>
    <dgm:cxn modelId="{A3A2ABBC-1786-423B-9C6B-C2B661BB1354}" type="presParOf" srcId="{50EBD9B8-1E82-4C0F-8F5E-39840B11F247}" destId="{09F07391-84DF-439B-8282-550A966D625D}" srcOrd="1" destOrd="0" presId="urn:microsoft.com/office/officeart/2005/8/layout/hList1"/>
    <dgm:cxn modelId="{9CF5F7E3-8C85-4A57-A145-DE313431E64A}" type="presParOf" srcId="{50EBD9B8-1E82-4C0F-8F5E-39840B11F247}" destId="{36466091-2495-4A67-818B-4B60DA2F5592}" srcOrd="2" destOrd="0" presId="urn:microsoft.com/office/officeart/2005/8/layout/hList1"/>
    <dgm:cxn modelId="{389B2FE4-C14E-47C8-9B5B-10F97283048E}" type="presParOf" srcId="{36466091-2495-4A67-818B-4B60DA2F5592}" destId="{2DAD35E5-7BE3-4FEE-BEDD-75E735A3B08C}" srcOrd="0" destOrd="0" presId="urn:microsoft.com/office/officeart/2005/8/layout/hList1"/>
    <dgm:cxn modelId="{0D5088E4-326D-4623-A524-804792FF88C8}" type="presParOf" srcId="{36466091-2495-4A67-818B-4B60DA2F5592}" destId="{339C45BC-3A64-4076-8B3F-3A4A7FE45B79}" srcOrd="1" destOrd="0" presId="urn:microsoft.com/office/officeart/2005/8/layout/hList1"/>
    <dgm:cxn modelId="{D01E37F4-76B0-43F1-A944-98774F8BDB2C}" type="presParOf" srcId="{50EBD9B8-1E82-4C0F-8F5E-39840B11F247}" destId="{9B44B7F5-0460-49EA-B638-2A773FFC552B}" srcOrd="3" destOrd="0" presId="urn:microsoft.com/office/officeart/2005/8/layout/hList1"/>
    <dgm:cxn modelId="{40266772-F066-48F6-ACFA-EDF15504DC4E}" type="presParOf" srcId="{50EBD9B8-1E82-4C0F-8F5E-39840B11F247}" destId="{2B2C4CBC-AC53-4F04-A25E-074116B5377E}" srcOrd="4" destOrd="0" presId="urn:microsoft.com/office/officeart/2005/8/layout/hList1"/>
    <dgm:cxn modelId="{A49254E9-2283-46D1-B047-B8DCE41F0E24}" type="presParOf" srcId="{2B2C4CBC-AC53-4F04-A25E-074116B5377E}" destId="{3A27642F-8740-4656-91C5-990C77750FB3}" srcOrd="0" destOrd="0" presId="urn:microsoft.com/office/officeart/2005/8/layout/hList1"/>
    <dgm:cxn modelId="{9BD6AAF1-1CE4-464B-82A8-11A9F6726099}" type="presParOf" srcId="{2B2C4CBC-AC53-4F04-A25E-074116B5377E}" destId="{403EE44B-FE7F-429D-9BE5-494D46CB2D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60943C6-E8AE-456A-9CA6-51823625846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E637763-E94F-42EF-89DE-6AC67762F942}">
      <dgm:prSet phldrT="[Tekst]" custT="1"/>
      <dgm:spPr/>
      <dgm:t>
        <a:bodyPr/>
        <a:lstStyle/>
        <a:p>
          <a:r>
            <a:rPr lang="nl-BE" sz="2400" dirty="0" smtClean="0">
              <a:latin typeface="+mj-lt"/>
            </a:rPr>
            <a:t>Betekenis</a:t>
          </a:r>
          <a:endParaRPr lang="nl-BE" sz="2400" dirty="0">
            <a:latin typeface="+mj-lt"/>
          </a:endParaRPr>
        </a:p>
      </dgm:t>
    </dgm:pt>
    <dgm:pt modelId="{BEB56C64-7507-46B0-B0D8-5B811BF94A33}" type="parTrans" cxnId="{0AAF1E72-CE34-43BE-9138-8F9FF15EBD92}">
      <dgm:prSet/>
      <dgm:spPr/>
      <dgm:t>
        <a:bodyPr/>
        <a:lstStyle/>
        <a:p>
          <a:endParaRPr lang="nl-BE"/>
        </a:p>
      </dgm:t>
    </dgm:pt>
    <dgm:pt modelId="{48F7898D-7A47-4611-884C-5FB148814C50}" type="sibTrans" cxnId="{0AAF1E72-CE34-43BE-9138-8F9FF15EBD92}">
      <dgm:prSet/>
      <dgm:spPr/>
      <dgm:t>
        <a:bodyPr/>
        <a:lstStyle/>
        <a:p>
          <a:endParaRPr lang="nl-BE"/>
        </a:p>
      </dgm:t>
    </dgm:pt>
    <dgm:pt modelId="{22C2A777-8487-4539-AB5C-F3B8D807BFD6}">
      <dgm:prSet phldrT="[Tekst]" custT="1"/>
      <dgm:spPr/>
      <dgm:t>
        <a:bodyPr/>
        <a:lstStyle/>
        <a:p>
          <a:r>
            <a:rPr lang="nl-BE" sz="2400" dirty="0" smtClean="0">
              <a:latin typeface="+mj-lt"/>
            </a:rPr>
            <a:t>Bedienaar</a:t>
          </a:r>
          <a:endParaRPr lang="nl-BE" sz="2400" dirty="0">
            <a:latin typeface="+mj-lt"/>
          </a:endParaRPr>
        </a:p>
      </dgm:t>
    </dgm:pt>
    <dgm:pt modelId="{7F3135C4-5BFF-4B95-8449-FFFB432810A0}" type="parTrans" cxnId="{16CE3324-52DF-4F38-A118-6CDDA612E32D}">
      <dgm:prSet/>
      <dgm:spPr/>
      <dgm:t>
        <a:bodyPr/>
        <a:lstStyle/>
        <a:p>
          <a:endParaRPr lang="nl-BE"/>
        </a:p>
      </dgm:t>
    </dgm:pt>
    <dgm:pt modelId="{FB50CDD6-2B56-4C8C-A4B3-E01E41B762FA}" type="sibTrans" cxnId="{16CE3324-52DF-4F38-A118-6CDDA612E32D}">
      <dgm:prSet/>
      <dgm:spPr/>
      <dgm:t>
        <a:bodyPr/>
        <a:lstStyle/>
        <a:p>
          <a:endParaRPr lang="nl-BE"/>
        </a:p>
      </dgm:t>
    </dgm:pt>
    <dgm:pt modelId="{F95C8C0B-6211-415A-8484-0A7E1270DA72}">
      <dgm:prSet phldrT="[Tekst]" custT="1"/>
      <dgm:spPr/>
      <dgm:t>
        <a:bodyPr/>
        <a:lstStyle/>
        <a:p>
          <a:r>
            <a:rPr lang="nl-BE" sz="2400" dirty="0" smtClean="0">
              <a:latin typeface="+mj-lt"/>
            </a:rPr>
            <a:t>Ervaring</a:t>
          </a:r>
          <a:endParaRPr lang="nl-BE" sz="2400" dirty="0">
            <a:latin typeface="+mj-lt"/>
          </a:endParaRPr>
        </a:p>
      </dgm:t>
    </dgm:pt>
    <dgm:pt modelId="{840D4DDF-C6D9-43CF-AB4E-1ED643E5D13D}" type="parTrans" cxnId="{AB5CE8E9-D9E5-44B9-910B-91FE9C1B5C75}">
      <dgm:prSet/>
      <dgm:spPr/>
      <dgm:t>
        <a:bodyPr/>
        <a:lstStyle/>
        <a:p>
          <a:endParaRPr lang="nl-BE"/>
        </a:p>
      </dgm:t>
    </dgm:pt>
    <dgm:pt modelId="{CEE52D87-9171-431A-83B4-DFEFE675BFC8}" type="sibTrans" cxnId="{AB5CE8E9-D9E5-44B9-910B-91FE9C1B5C75}">
      <dgm:prSet/>
      <dgm:spPr/>
      <dgm:t>
        <a:bodyPr/>
        <a:lstStyle/>
        <a:p>
          <a:endParaRPr lang="nl-BE"/>
        </a:p>
      </dgm:t>
    </dgm:pt>
    <dgm:pt modelId="{C074EA33-13BA-4B0D-B802-C4B146640705}" type="pres">
      <dgm:prSet presAssocID="{960943C6-E8AE-456A-9CA6-5182362584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E1A55CD0-5CF5-465B-8DD3-6C826D16DDBE}" type="pres">
      <dgm:prSet presAssocID="{2E637763-E94F-42EF-89DE-6AC67762F942}" presName="compNode" presStyleCnt="0"/>
      <dgm:spPr/>
    </dgm:pt>
    <dgm:pt modelId="{682F596A-2808-4A12-A15A-2B45FD470463}" type="pres">
      <dgm:prSet presAssocID="{2E637763-E94F-42EF-89DE-6AC67762F942}" presName="pict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4C196A-B3DC-4AD4-A644-8423B65B42E5}" type="pres">
      <dgm:prSet presAssocID="{2E637763-E94F-42EF-89DE-6AC67762F942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2939F9F-9820-4185-9041-5DDF90F686C0}" type="pres">
      <dgm:prSet presAssocID="{48F7898D-7A47-4611-884C-5FB148814C50}" presName="sibTrans" presStyleLbl="sibTrans2D1" presStyleIdx="0" presStyleCnt="0"/>
      <dgm:spPr/>
      <dgm:t>
        <a:bodyPr/>
        <a:lstStyle/>
        <a:p>
          <a:endParaRPr lang="nl-BE"/>
        </a:p>
      </dgm:t>
    </dgm:pt>
    <dgm:pt modelId="{03BD5AB2-1885-48C4-8961-CD6849E9AEEA}" type="pres">
      <dgm:prSet presAssocID="{22C2A777-8487-4539-AB5C-F3B8D807BFD6}" presName="compNode" presStyleCnt="0"/>
      <dgm:spPr/>
    </dgm:pt>
    <dgm:pt modelId="{E4CEF88F-1EE1-46CB-9607-258D85ECBD12}" type="pres">
      <dgm:prSet presAssocID="{22C2A777-8487-4539-AB5C-F3B8D807BFD6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62131F-2A12-49F4-9B6E-617D9B9F5CAF}" type="pres">
      <dgm:prSet presAssocID="{22C2A777-8487-4539-AB5C-F3B8D807BFD6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669BB95-8CCC-4179-9061-5A9AEFC32D93}" type="pres">
      <dgm:prSet presAssocID="{FB50CDD6-2B56-4C8C-A4B3-E01E41B762FA}" presName="sibTrans" presStyleLbl="sibTrans2D1" presStyleIdx="0" presStyleCnt="0"/>
      <dgm:spPr/>
      <dgm:t>
        <a:bodyPr/>
        <a:lstStyle/>
        <a:p>
          <a:endParaRPr lang="nl-BE"/>
        </a:p>
      </dgm:t>
    </dgm:pt>
    <dgm:pt modelId="{F24C2244-ECF8-4D64-9C34-3B4C379271BF}" type="pres">
      <dgm:prSet presAssocID="{F95C8C0B-6211-415A-8484-0A7E1270DA72}" presName="compNode" presStyleCnt="0"/>
      <dgm:spPr/>
    </dgm:pt>
    <dgm:pt modelId="{6950B80D-E0FF-49A4-A361-F6BDCCAC7BBE}" type="pres">
      <dgm:prSet presAssocID="{F95C8C0B-6211-415A-8484-0A7E1270DA72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4E24494-2E14-45E1-88B7-C264AF2CCE7D}" type="pres">
      <dgm:prSet presAssocID="{F95C8C0B-6211-415A-8484-0A7E1270DA7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B454C8A-5300-4AAB-A6D3-E14028B112F0}" type="presOf" srcId="{2E637763-E94F-42EF-89DE-6AC67762F942}" destId="{854C196A-B3DC-4AD4-A644-8423B65B42E5}" srcOrd="0" destOrd="0" presId="urn:microsoft.com/office/officeart/2005/8/layout/pList1"/>
    <dgm:cxn modelId="{979C2ECE-B1CB-4501-8348-04D75BB6D093}" type="presOf" srcId="{960943C6-E8AE-456A-9CA6-518236258469}" destId="{C074EA33-13BA-4B0D-B802-C4B146640705}" srcOrd="0" destOrd="0" presId="urn:microsoft.com/office/officeart/2005/8/layout/pList1"/>
    <dgm:cxn modelId="{363ED18C-D4F4-4EAC-9B73-30DDE9E5E55E}" type="presOf" srcId="{48F7898D-7A47-4611-884C-5FB148814C50}" destId="{C2939F9F-9820-4185-9041-5DDF90F686C0}" srcOrd="0" destOrd="0" presId="urn:microsoft.com/office/officeart/2005/8/layout/pList1"/>
    <dgm:cxn modelId="{AB5CE8E9-D9E5-44B9-910B-91FE9C1B5C75}" srcId="{960943C6-E8AE-456A-9CA6-518236258469}" destId="{F95C8C0B-6211-415A-8484-0A7E1270DA72}" srcOrd="2" destOrd="0" parTransId="{840D4DDF-C6D9-43CF-AB4E-1ED643E5D13D}" sibTransId="{CEE52D87-9171-431A-83B4-DFEFE675BFC8}"/>
    <dgm:cxn modelId="{14C39704-4F35-4747-ACD1-06D71BBF8C2C}" type="presOf" srcId="{22C2A777-8487-4539-AB5C-F3B8D807BFD6}" destId="{8162131F-2A12-49F4-9B6E-617D9B9F5CAF}" srcOrd="0" destOrd="0" presId="urn:microsoft.com/office/officeart/2005/8/layout/pList1"/>
    <dgm:cxn modelId="{16CE3324-52DF-4F38-A118-6CDDA612E32D}" srcId="{960943C6-E8AE-456A-9CA6-518236258469}" destId="{22C2A777-8487-4539-AB5C-F3B8D807BFD6}" srcOrd="1" destOrd="0" parTransId="{7F3135C4-5BFF-4B95-8449-FFFB432810A0}" sibTransId="{FB50CDD6-2B56-4C8C-A4B3-E01E41B762FA}"/>
    <dgm:cxn modelId="{1448536D-4A57-4560-83AF-65981AF37432}" type="presOf" srcId="{FB50CDD6-2B56-4C8C-A4B3-E01E41B762FA}" destId="{9669BB95-8CCC-4179-9061-5A9AEFC32D93}" srcOrd="0" destOrd="0" presId="urn:microsoft.com/office/officeart/2005/8/layout/pList1"/>
    <dgm:cxn modelId="{C598FBA5-5DAB-46EC-BEA1-E0FDD4333A55}" type="presOf" srcId="{F95C8C0B-6211-415A-8484-0A7E1270DA72}" destId="{34E24494-2E14-45E1-88B7-C264AF2CCE7D}" srcOrd="0" destOrd="0" presId="urn:microsoft.com/office/officeart/2005/8/layout/pList1"/>
    <dgm:cxn modelId="{0AAF1E72-CE34-43BE-9138-8F9FF15EBD92}" srcId="{960943C6-E8AE-456A-9CA6-518236258469}" destId="{2E637763-E94F-42EF-89DE-6AC67762F942}" srcOrd="0" destOrd="0" parTransId="{BEB56C64-7507-46B0-B0D8-5B811BF94A33}" sibTransId="{48F7898D-7A47-4611-884C-5FB148814C50}"/>
    <dgm:cxn modelId="{F4D60161-49F3-4D01-B7DF-A241D2510E5D}" type="presParOf" srcId="{C074EA33-13BA-4B0D-B802-C4B146640705}" destId="{E1A55CD0-5CF5-465B-8DD3-6C826D16DDBE}" srcOrd="0" destOrd="0" presId="urn:microsoft.com/office/officeart/2005/8/layout/pList1"/>
    <dgm:cxn modelId="{A92E7526-DDE8-4651-9386-DD52A395625B}" type="presParOf" srcId="{E1A55CD0-5CF5-465B-8DD3-6C826D16DDBE}" destId="{682F596A-2808-4A12-A15A-2B45FD470463}" srcOrd="0" destOrd="0" presId="urn:microsoft.com/office/officeart/2005/8/layout/pList1"/>
    <dgm:cxn modelId="{84CB4942-1BF7-4FF5-89A3-8198F3BC5DD6}" type="presParOf" srcId="{E1A55CD0-5CF5-465B-8DD3-6C826D16DDBE}" destId="{854C196A-B3DC-4AD4-A644-8423B65B42E5}" srcOrd="1" destOrd="0" presId="urn:microsoft.com/office/officeart/2005/8/layout/pList1"/>
    <dgm:cxn modelId="{0063E2BF-A1A6-4856-B217-C67BA3BE3C98}" type="presParOf" srcId="{C074EA33-13BA-4B0D-B802-C4B146640705}" destId="{C2939F9F-9820-4185-9041-5DDF90F686C0}" srcOrd="1" destOrd="0" presId="urn:microsoft.com/office/officeart/2005/8/layout/pList1"/>
    <dgm:cxn modelId="{D2218D88-8F96-4D23-9094-F2B927E34D6E}" type="presParOf" srcId="{C074EA33-13BA-4B0D-B802-C4B146640705}" destId="{03BD5AB2-1885-48C4-8961-CD6849E9AEEA}" srcOrd="2" destOrd="0" presId="urn:microsoft.com/office/officeart/2005/8/layout/pList1"/>
    <dgm:cxn modelId="{F3A8CD1A-452E-45A5-AE11-E8327B608AFC}" type="presParOf" srcId="{03BD5AB2-1885-48C4-8961-CD6849E9AEEA}" destId="{E4CEF88F-1EE1-46CB-9607-258D85ECBD12}" srcOrd="0" destOrd="0" presId="urn:microsoft.com/office/officeart/2005/8/layout/pList1"/>
    <dgm:cxn modelId="{6288117E-C4D0-46D5-BDB5-80856F5B385F}" type="presParOf" srcId="{03BD5AB2-1885-48C4-8961-CD6849E9AEEA}" destId="{8162131F-2A12-49F4-9B6E-617D9B9F5CAF}" srcOrd="1" destOrd="0" presId="urn:microsoft.com/office/officeart/2005/8/layout/pList1"/>
    <dgm:cxn modelId="{01BC8ADF-07E5-428A-8145-9F7E575109CA}" type="presParOf" srcId="{C074EA33-13BA-4B0D-B802-C4B146640705}" destId="{9669BB95-8CCC-4179-9061-5A9AEFC32D93}" srcOrd="3" destOrd="0" presId="urn:microsoft.com/office/officeart/2005/8/layout/pList1"/>
    <dgm:cxn modelId="{77E1CBA0-709D-43F4-8C6A-9F72C7EFB642}" type="presParOf" srcId="{C074EA33-13BA-4B0D-B802-C4B146640705}" destId="{F24C2244-ECF8-4D64-9C34-3B4C379271BF}" srcOrd="4" destOrd="0" presId="urn:microsoft.com/office/officeart/2005/8/layout/pList1"/>
    <dgm:cxn modelId="{03EF8D5C-D27D-46FF-B03B-F881C8156287}" type="presParOf" srcId="{F24C2244-ECF8-4D64-9C34-3B4C379271BF}" destId="{6950B80D-E0FF-49A4-A361-F6BDCCAC7BBE}" srcOrd="0" destOrd="0" presId="urn:microsoft.com/office/officeart/2005/8/layout/pList1"/>
    <dgm:cxn modelId="{97CFE173-9C65-4664-A443-6B702C14C503}" type="presParOf" srcId="{F24C2244-ECF8-4D64-9C34-3B4C379271BF}" destId="{34E24494-2E14-45E1-88B7-C264AF2CCE7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92B321-055D-4A88-930E-FC02D9D22EE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B468D5AA-4A2A-40DA-BCC1-826EFC07A308}">
      <dgm:prSet/>
      <dgm:spPr/>
      <dgm:t>
        <a:bodyPr/>
        <a:lstStyle/>
        <a:p>
          <a:r>
            <a:rPr lang="nl-BE" smtClean="0"/>
            <a:t>Nieuwe Testament</a:t>
          </a:r>
          <a:endParaRPr lang="nl-BE" dirty="0"/>
        </a:p>
      </dgm:t>
    </dgm:pt>
    <dgm:pt modelId="{5DE146F8-706C-4045-B4C6-5A4E7B0D5DBC}" type="parTrans" cxnId="{33980252-38E0-4843-B4BC-0A0BC1BA5D4B}">
      <dgm:prSet/>
      <dgm:spPr/>
      <dgm:t>
        <a:bodyPr/>
        <a:lstStyle/>
        <a:p>
          <a:endParaRPr lang="nl-BE"/>
        </a:p>
      </dgm:t>
    </dgm:pt>
    <dgm:pt modelId="{7DDB99BE-B29B-4534-8438-39DE7881F07E}" type="sibTrans" cxnId="{33980252-38E0-4843-B4BC-0A0BC1BA5D4B}">
      <dgm:prSet/>
      <dgm:spPr/>
      <dgm:t>
        <a:bodyPr/>
        <a:lstStyle/>
        <a:p>
          <a:endParaRPr lang="nl-BE"/>
        </a:p>
      </dgm:t>
    </dgm:pt>
    <dgm:pt modelId="{372D41CD-524F-43DF-A972-9F3272AA45E1}">
      <dgm:prSet/>
      <dgm:spPr/>
      <dgm:t>
        <a:bodyPr/>
        <a:lstStyle/>
        <a:p>
          <a:r>
            <a:rPr lang="nl-BE" dirty="0" smtClean="0"/>
            <a:t>Opzieners</a:t>
          </a:r>
        </a:p>
      </dgm:t>
    </dgm:pt>
    <dgm:pt modelId="{86ABACD9-94F7-41D0-9272-CB975A2312E4}" type="parTrans" cxnId="{D1A1931F-B9C0-4098-AA4C-DE69EEE91A67}">
      <dgm:prSet/>
      <dgm:spPr/>
      <dgm:t>
        <a:bodyPr/>
        <a:lstStyle/>
        <a:p>
          <a:endParaRPr lang="nl-BE"/>
        </a:p>
      </dgm:t>
    </dgm:pt>
    <dgm:pt modelId="{30EDA8DF-17AB-4D70-ADCC-2FA8BA0331E5}" type="sibTrans" cxnId="{D1A1931F-B9C0-4098-AA4C-DE69EEE91A67}">
      <dgm:prSet/>
      <dgm:spPr/>
      <dgm:t>
        <a:bodyPr/>
        <a:lstStyle/>
        <a:p>
          <a:endParaRPr lang="nl-BE"/>
        </a:p>
      </dgm:t>
    </dgm:pt>
    <dgm:pt modelId="{E8EB5ADC-7B37-4388-A241-3DFCDE265048}">
      <dgm:prSet/>
      <dgm:spPr/>
      <dgm:t>
        <a:bodyPr/>
        <a:lstStyle/>
        <a:p>
          <a:r>
            <a:rPr lang="nl-BE" dirty="0" smtClean="0"/>
            <a:t>Oudsten</a:t>
          </a:r>
        </a:p>
      </dgm:t>
    </dgm:pt>
    <dgm:pt modelId="{CFB4E2D7-19EF-4F98-8A08-6E8D0471B0F1}" type="parTrans" cxnId="{7AC7D1CC-C01D-4D6E-A793-AF115539CCCD}">
      <dgm:prSet/>
      <dgm:spPr/>
      <dgm:t>
        <a:bodyPr/>
        <a:lstStyle/>
        <a:p>
          <a:endParaRPr lang="nl-BE"/>
        </a:p>
      </dgm:t>
    </dgm:pt>
    <dgm:pt modelId="{EB0B0983-79FF-49DF-A642-D286EEB62C26}" type="sibTrans" cxnId="{7AC7D1CC-C01D-4D6E-A793-AF115539CCCD}">
      <dgm:prSet/>
      <dgm:spPr/>
      <dgm:t>
        <a:bodyPr/>
        <a:lstStyle/>
        <a:p>
          <a:endParaRPr lang="nl-BE"/>
        </a:p>
      </dgm:t>
    </dgm:pt>
    <dgm:pt modelId="{972D42F5-C71D-48A0-ADEA-7E76C09F5657}">
      <dgm:prSet/>
      <dgm:spPr/>
      <dgm:t>
        <a:bodyPr/>
        <a:lstStyle/>
        <a:p>
          <a:r>
            <a:rPr lang="nl-BE" dirty="0" smtClean="0"/>
            <a:t>Diaken</a:t>
          </a:r>
        </a:p>
      </dgm:t>
    </dgm:pt>
    <dgm:pt modelId="{8294DD03-2C99-4011-9BCF-9B36CFCACB77}" type="parTrans" cxnId="{72B31129-CA0B-43EC-B9B5-941CEB74D608}">
      <dgm:prSet/>
      <dgm:spPr/>
      <dgm:t>
        <a:bodyPr/>
        <a:lstStyle/>
        <a:p>
          <a:endParaRPr lang="nl-BE"/>
        </a:p>
      </dgm:t>
    </dgm:pt>
    <dgm:pt modelId="{C6038DC5-953D-49C7-ADD8-4508723DB7FC}" type="sibTrans" cxnId="{72B31129-CA0B-43EC-B9B5-941CEB74D608}">
      <dgm:prSet/>
      <dgm:spPr/>
      <dgm:t>
        <a:bodyPr/>
        <a:lstStyle/>
        <a:p>
          <a:endParaRPr lang="nl-BE"/>
        </a:p>
      </dgm:t>
    </dgm:pt>
    <dgm:pt modelId="{206E753F-31EE-44FF-B2FB-0B9980A55637}">
      <dgm:prSet/>
      <dgm:spPr/>
      <dgm:t>
        <a:bodyPr/>
        <a:lstStyle/>
        <a:p>
          <a:r>
            <a:rPr lang="nl-BE" dirty="0" smtClean="0"/>
            <a:t>Kerkgeschiedenis</a:t>
          </a:r>
        </a:p>
      </dgm:t>
    </dgm:pt>
    <dgm:pt modelId="{FF02634E-83F3-45AE-91E3-E09973841A34}" type="parTrans" cxnId="{A6E93F37-EE02-451A-9174-02C60FDC638C}">
      <dgm:prSet/>
      <dgm:spPr/>
      <dgm:t>
        <a:bodyPr/>
        <a:lstStyle/>
        <a:p>
          <a:endParaRPr lang="nl-BE"/>
        </a:p>
      </dgm:t>
    </dgm:pt>
    <dgm:pt modelId="{C70C4546-8B3E-4D85-897B-E1E5DE1D3456}" type="sibTrans" cxnId="{A6E93F37-EE02-451A-9174-02C60FDC638C}">
      <dgm:prSet/>
      <dgm:spPr/>
      <dgm:t>
        <a:bodyPr/>
        <a:lstStyle/>
        <a:p>
          <a:endParaRPr lang="nl-BE"/>
        </a:p>
      </dgm:t>
    </dgm:pt>
    <dgm:pt modelId="{D9704B5E-ACD9-4260-9714-94B11F69DD00}">
      <dgm:prSet/>
      <dgm:spPr/>
      <dgm:t>
        <a:bodyPr/>
        <a:lstStyle/>
        <a:p>
          <a:r>
            <a:rPr lang="nl-BE" dirty="0" smtClean="0"/>
            <a:t>Voorganger</a:t>
          </a:r>
        </a:p>
      </dgm:t>
    </dgm:pt>
    <dgm:pt modelId="{3DF170A6-0DA4-4E98-BFBC-E1CC8F31C3E4}" type="parTrans" cxnId="{959339A6-7D3E-419B-B877-051B15B57BD3}">
      <dgm:prSet/>
      <dgm:spPr/>
      <dgm:t>
        <a:bodyPr/>
        <a:lstStyle/>
        <a:p>
          <a:endParaRPr lang="nl-BE"/>
        </a:p>
      </dgm:t>
    </dgm:pt>
    <dgm:pt modelId="{B96A36B4-5044-4BB9-A44C-92EBBD09BD5A}" type="sibTrans" cxnId="{959339A6-7D3E-419B-B877-051B15B57BD3}">
      <dgm:prSet/>
      <dgm:spPr/>
      <dgm:t>
        <a:bodyPr/>
        <a:lstStyle/>
        <a:p>
          <a:endParaRPr lang="nl-BE"/>
        </a:p>
      </dgm:t>
    </dgm:pt>
    <dgm:pt modelId="{979DBB08-084D-4915-8CEB-304F6B4A8B90}">
      <dgm:prSet/>
      <dgm:spPr/>
      <dgm:t>
        <a:bodyPr/>
        <a:lstStyle/>
        <a:p>
          <a:r>
            <a:rPr lang="nl-BE" dirty="0" smtClean="0"/>
            <a:t>Oudsten</a:t>
          </a:r>
        </a:p>
      </dgm:t>
    </dgm:pt>
    <dgm:pt modelId="{28003CE9-9CA6-4EE4-B279-B4D21BADBCD2}" type="parTrans" cxnId="{6DFB51BF-FAE5-4AA3-A583-1760E5EDD1B5}">
      <dgm:prSet/>
      <dgm:spPr/>
      <dgm:t>
        <a:bodyPr/>
        <a:lstStyle/>
        <a:p>
          <a:endParaRPr lang="nl-BE"/>
        </a:p>
      </dgm:t>
    </dgm:pt>
    <dgm:pt modelId="{53B9F521-15FD-4607-820D-27F5BDAE82F5}" type="sibTrans" cxnId="{6DFB51BF-FAE5-4AA3-A583-1760E5EDD1B5}">
      <dgm:prSet/>
      <dgm:spPr/>
      <dgm:t>
        <a:bodyPr/>
        <a:lstStyle/>
        <a:p>
          <a:endParaRPr lang="nl-BE"/>
        </a:p>
      </dgm:t>
    </dgm:pt>
    <dgm:pt modelId="{DE00FE4A-5FAF-41DA-9BF1-92076A96B880}">
      <dgm:prSet/>
      <dgm:spPr/>
      <dgm:t>
        <a:bodyPr/>
        <a:lstStyle/>
        <a:p>
          <a:r>
            <a:rPr lang="nl-BE" dirty="0" smtClean="0"/>
            <a:t>Diaken</a:t>
          </a:r>
        </a:p>
      </dgm:t>
    </dgm:pt>
    <dgm:pt modelId="{CC73BA2E-C13A-4006-8B01-A4E2BD0F751F}" type="parTrans" cxnId="{80620DF6-69D1-4145-A0E1-1718BFDE485E}">
      <dgm:prSet/>
      <dgm:spPr/>
      <dgm:t>
        <a:bodyPr/>
        <a:lstStyle/>
        <a:p>
          <a:endParaRPr lang="nl-BE"/>
        </a:p>
      </dgm:t>
    </dgm:pt>
    <dgm:pt modelId="{AE449BA3-0FA6-4B3C-B681-6685FA5344AC}" type="sibTrans" cxnId="{80620DF6-69D1-4145-A0E1-1718BFDE485E}">
      <dgm:prSet/>
      <dgm:spPr/>
      <dgm:t>
        <a:bodyPr/>
        <a:lstStyle/>
        <a:p>
          <a:endParaRPr lang="nl-BE"/>
        </a:p>
      </dgm:t>
    </dgm:pt>
    <dgm:pt modelId="{B7A416DD-5CF3-4F7C-A483-6F720E2A813C}" type="pres">
      <dgm:prSet presAssocID="{5092B321-055D-4A88-930E-FC02D9D22EE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70B4E5A2-8184-4C37-96FB-FCECC2ABBB25}" type="pres">
      <dgm:prSet presAssocID="{5092B321-055D-4A88-930E-FC02D9D22EE9}" presName="arrow" presStyleLbl="bgShp" presStyleIdx="0" presStyleCnt="1"/>
      <dgm:spPr/>
    </dgm:pt>
    <dgm:pt modelId="{F1281403-0DA0-4761-83EA-F27C7F9497BA}" type="pres">
      <dgm:prSet presAssocID="{5092B321-055D-4A88-930E-FC02D9D22EE9}" presName="linearProcess" presStyleCnt="0"/>
      <dgm:spPr/>
    </dgm:pt>
    <dgm:pt modelId="{8504BB87-6BD4-42D9-B306-5C95D48CFEE4}" type="pres">
      <dgm:prSet presAssocID="{B468D5AA-4A2A-40DA-BCC1-826EFC07A30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60DDDF1-15F4-4210-8F8F-16CCDAC032AA}" type="pres">
      <dgm:prSet presAssocID="{7DDB99BE-B29B-4534-8438-39DE7881F07E}" presName="sibTrans" presStyleCnt="0"/>
      <dgm:spPr/>
    </dgm:pt>
    <dgm:pt modelId="{326F200A-5853-4F17-A303-E189883704B2}" type="pres">
      <dgm:prSet presAssocID="{206E753F-31EE-44FF-B2FB-0B9980A5563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FF296DD-A7DA-4322-97B2-7C95CFEB84FC}" type="presOf" srcId="{972D42F5-C71D-48A0-ADEA-7E76C09F5657}" destId="{8504BB87-6BD4-42D9-B306-5C95D48CFEE4}" srcOrd="0" destOrd="3" presId="urn:microsoft.com/office/officeart/2005/8/layout/hProcess9"/>
    <dgm:cxn modelId="{822EDA87-1FF3-4770-9F1C-A698C8BB9BE3}" type="presOf" srcId="{206E753F-31EE-44FF-B2FB-0B9980A55637}" destId="{326F200A-5853-4F17-A303-E189883704B2}" srcOrd="0" destOrd="0" presId="urn:microsoft.com/office/officeart/2005/8/layout/hProcess9"/>
    <dgm:cxn modelId="{A6E93F37-EE02-451A-9174-02C60FDC638C}" srcId="{5092B321-055D-4A88-930E-FC02D9D22EE9}" destId="{206E753F-31EE-44FF-B2FB-0B9980A55637}" srcOrd="1" destOrd="0" parTransId="{FF02634E-83F3-45AE-91E3-E09973841A34}" sibTransId="{C70C4546-8B3E-4D85-897B-E1E5DE1D3456}"/>
    <dgm:cxn modelId="{959339A6-7D3E-419B-B877-051B15B57BD3}" srcId="{206E753F-31EE-44FF-B2FB-0B9980A55637}" destId="{D9704B5E-ACD9-4260-9714-94B11F69DD00}" srcOrd="0" destOrd="0" parTransId="{3DF170A6-0DA4-4E98-BFBC-E1CC8F31C3E4}" sibTransId="{B96A36B4-5044-4BB9-A44C-92EBBD09BD5A}"/>
    <dgm:cxn modelId="{CC54F149-317F-4B2C-A0C3-30C0EAAE6C93}" type="presOf" srcId="{372D41CD-524F-43DF-A972-9F3272AA45E1}" destId="{8504BB87-6BD4-42D9-B306-5C95D48CFEE4}" srcOrd="0" destOrd="1" presId="urn:microsoft.com/office/officeart/2005/8/layout/hProcess9"/>
    <dgm:cxn modelId="{80620DF6-69D1-4145-A0E1-1718BFDE485E}" srcId="{206E753F-31EE-44FF-B2FB-0B9980A55637}" destId="{DE00FE4A-5FAF-41DA-9BF1-92076A96B880}" srcOrd="2" destOrd="0" parTransId="{CC73BA2E-C13A-4006-8B01-A4E2BD0F751F}" sibTransId="{AE449BA3-0FA6-4B3C-B681-6685FA5344AC}"/>
    <dgm:cxn modelId="{33980252-38E0-4843-B4BC-0A0BC1BA5D4B}" srcId="{5092B321-055D-4A88-930E-FC02D9D22EE9}" destId="{B468D5AA-4A2A-40DA-BCC1-826EFC07A308}" srcOrd="0" destOrd="0" parTransId="{5DE146F8-706C-4045-B4C6-5A4E7B0D5DBC}" sibTransId="{7DDB99BE-B29B-4534-8438-39DE7881F07E}"/>
    <dgm:cxn modelId="{2B4EF194-0A62-49BD-A704-21E36E9825B0}" type="presOf" srcId="{5092B321-055D-4A88-930E-FC02D9D22EE9}" destId="{B7A416DD-5CF3-4F7C-A483-6F720E2A813C}" srcOrd="0" destOrd="0" presId="urn:microsoft.com/office/officeart/2005/8/layout/hProcess9"/>
    <dgm:cxn modelId="{67BEE473-2F74-435D-8127-BBA1C749ACC4}" type="presOf" srcId="{DE00FE4A-5FAF-41DA-9BF1-92076A96B880}" destId="{326F200A-5853-4F17-A303-E189883704B2}" srcOrd="0" destOrd="3" presId="urn:microsoft.com/office/officeart/2005/8/layout/hProcess9"/>
    <dgm:cxn modelId="{72B31129-CA0B-43EC-B9B5-941CEB74D608}" srcId="{B468D5AA-4A2A-40DA-BCC1-826EFC07A308}" destId="{972D42F5-C71D-48A0-ADEA-7E76C09F5657}" srcOrd="2" destOrd="0" parTransId="{8294DD03-2C99-4011-9BCF-9B36CFCACB77}" sibTransId="{C6038DC5-953D-49C7-ADD8-4508723DB7FC}"/>
    <dgm:cxn modelId="{5DE2167F-A497-4BE2-99A2-939811114363}" type="presOf" srcId="{D9704B5E-ACD9-4260-9714-94B11F69DD00}" destId="{326F200A-5853-4F17-A303-E189883704B2}" srcOrd="0" destOrd="1" presId="urn:microsoft.com/office/officeart/2005/8/layout/hProcess9"/>
    <dgm:cxn modelId="{6DFB51BF-FAE5-4AA3-A583-1760E5EDD1B5}" srcId="{206E753F-31EE-44FF-B2FB-0B9980A55637}" destId="{979DBB08-084D-4915-8CEB-304F6B4A8B90}" srcOrd="1" destOrd="0" parTransId="{28003CE9-9CA6-4EE4-B279-B4D21BADBCD2}" sibTransId="{53B9F521-15FD-4607-820D-27F5BDAE82F5}"/>
    <dgm:cxn modelId="{A612CD6C-7DBB-42D3-94EB-0976B2E9843B}" type="presOf" srcId="{979DBB08-084D-4915-8CEB-304F6B4A8B90}" destId="{326F200A-5853-4F17-A303-E189883704B2}" srcOrd="0" destOrd="2" presId="urn:microsoft.com/office/officeart/2005/8/layout/hProcess9"/>
    <dgm:cxn modelId="{A97C98A1-37FE-4D85-BFFA-B288334F0076}" type="presOf" srcId="{E8EB5ADC-7B37-4388-A241-3DFCDE265048}" destId="{8504BB87-6BD4-42D9-B306-5C95D48CFEE4}" srcOrd="0" destOrd="2" presId="urn:microsoft.com/office/officeart/2005/8/layout/hProcess9"/>
    <dgm:cxn modelId="{7AC7D1CC-C01D-4D6E-A793-AF115539CCCD}" srcId="{B468D5AA-4A2A-40DA-BCC1-826EFC07A308}" destId="{E8EB5ADC-7B37-4388-A241-3DFCDE265048}" srcOrd="1" destOrd="0" parTransId="{CFB4E2D7-19EF-4F98-8A08-6E8D0471B0F1}" sibTransId="{EB0B0983-79FF-49DF-A642-D286EEB62C26}"/>
    <dgm:cxn modelId="{D1A1931F-B9C0-4098-AA4C-DE69EEE91A67}" srcId="{B468D5AA-4A2A-40DA-BCC1-826EFC07A308}" destId="{372D41CD-524F-43DF-A972-9F3272AA45E1}" srcOrd="0" destOrd="0" parTransId="{86ABACD9-94F7-41D0-9272-CB975A2312E4}" sibTransId="{30EDA8DF-17AB-4D70-ADCC-2FA8BA0331E5}"/>
    <dgm:cxn modelId="{E56326B2-1920-488F-A595-F296840396EE}" type="presOf" srcId="{B468D5AA-4A2A-40DA-BCC1-826EFC07A308}" destId="{8504BB87-6BD4-42D9-B306-5C95D48CFEE4}" srcOrd="0" destOrd="0" presId="urn:microsoft.com/office/officeart/2005/8/layout/hProcess9"/>
    <dgm:cxn modelId="{E1DFA63A-3D18-4D6F-8D03-FE79158F25B2}" type="presParOf" srcId="{B7A416DD-5CF3-4F7C-A483-6F720E2A813C}" destId="{70B4E5A2-8184-4C37-96FB-FCECC2ABBB25}" srcOrd="0" destOrd="0" presId="urn:microsoft.com/office/officeart/2005/8/layout/hProcess9"/>
    <dgm:cxn modelId="{1B8C9E83-71EE-4FF5-957D-F81510484661}" type="presParOf" srcId="{B7A416DD-5CF3-4F7C-A483-6F720E2A813C}" destId="{F1281403-0DA0-4761-83EA-F27C7F9497BA}" srcOrd="1" destOrd="0" presId="urn:microsoft.com/office/officeart/2005/8/layout/hProcess9"/>
    <dgm:cxn modelId="{4B94E6F2-EC31-4D4A-8DEA-C4411B64E722}" type="presParOf" srcId="{F1281403-0DA0-4761-83EA-F27C7F9497BA}" destId="{8504BB87-6BD4-42D9-B306-5C95D48CFEE4}" srcOrd="0" destOrd="0" presId="urn:microsoft.com/office/officeart/2005/8/layout/hProcess9"/>
    <dgm:cxn modelId="{F17A1768-8FD7-434A-A3AC-446DDC768690}" type="presParOf" srcId="{F1281403-0DA0-4761-83EA-F27C7F9497BA}" destId="{E60DDDF1-15F4-4210-8F8F-16CCDAC032AA}" srcOrd="1" destOrd="0" presId="urn:microsoft.com/office/officeart/2005/8/layout/hProcess9"/>
    <dgm:cxn modelId="{EE068AB3-E4C1-49B4-9685-16017F52E55F}" type="presParOf" srcId="{F1281403-0DA0-4761-83EA-F27C7F9497BA}" destId="{326F200A-5853-4F17-A303-E189883704B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2B321-055D-4A88-930E-FC02D9D22EE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B468D5AA-4A2A-40DA-BCC1-826EFC07A308}">
      <dgm:prSet/>
      <dgm:spPr/>
      <dgm:t>
        <a:bodyPr/>
        <a:lstStyle/>
        <a:p>
          <a:r>
            <a:rPr lang="nl-BE" dirty="0" smtClean="0"/>
            <a:t>Episcopaals</a:t>
          </a:r>
          <a:endParaRPr lang="nl-BE" dirty="0"/>
        </a:p>
      </dgm:t>
    </dgm:pt>
    <dgm:pt modelId="{5DE146F8-706C-4045-B4C6-5A4E7B0D5DBC}" type="parTrans" cxnId="{33980252-38E0-4843-B4BC-0A0BC1BA5D4B}">
      <dgm:prSet/>
      <dgm:spPr/>
      <dgm:t>
        <a:bodyPr/>
        <a:lstStyle/>
        <a:p>
          <a:endParaRPr lang="nl-BE"/>
        </a:p>
      </dgm:t>
    </dgm:pt>
    <dgm:pt modelId="{7DDB99BE-B29B-4534-8438-39DE7881F07E}" type="sibTrans" cxnId="{33980252-38E0-4843-B4BC-0A0BC1BA5D4B}">
      <dgm:prSet/>
      <dgm:spPr/>
      <dgm:t>
        <a:bodyPr/>
        <a:lstStyle/>
        <a:p>
          <a:endParaRPr lang="nl-BE"/>
        </a:p>
      </dgm:t>
    </dgm:pt>
    <dgm:pt modelId="{BADE7755-7BF0-4ADB-B464-703A294E855A}">
      <dgm:prSet/>
      <dgm:spPr>
        <a:solidFill>
          <a:schemeClr val="accent2"/>
        </a:solidFill>
      </dgm:spPr>
      <dgm:t>
        <a:bodyPr/>
        <a:lstStyle/>
        <a:p>
          <a:r>
            <a:rPr lang="nl-BE" dirty="0" smtClean="0"/>
            <a:t>Presbyteriaans</a:t>
          </a:r>
          <a:endParaRPr lang="nl-BE" dirty="0"/>
        </a:p>
      </dgm:t>
    </dgm:pt>
    <dgm:pt modelId="{5B778B00-37F1-403D-AFC0-8AF02874A8CA}" type="parTrans" cxnId="{A97667BB-8C3B-41A8-90BD-EB1E93DAF3C5}">
      <dgm:prSet/>
      <dgm:spPr/>
      <dgm:t>
        <a:bodyPr/>
        <a:lstStyle/>
        <a:p>
          <a:endParaRPr lang="nl-BE"/>
        </a:p>
      </dgm:t>
    </dgm:pt>
    <dgm:pt modelId="{AA594C5D-F018-4030-9C78-A4FD2B2786BC}" type="sibTrans" cxnId="{A97667BB-8C3B-41A8-90BD-EB1E93DAF3C5}">
      <dgm:prSet/>
      <dgm:spPr/>
      <dgm:t>
        <a:bodyPr/>
        <a:lstStyle/>
        <a:p>
          <a:endParaRPr lang="nl-BE"/>
        </a:p>
      </dgm:t>
    </dgm:pt>
    <dgm:pt modelId="{A6430AEC-D904-4E0B-A24B-386488CEB195}">
      <dgm:prSet/>
      <dgm:spPr/>
      <dgm:t>
        <a:bodyPr/>
        <a:lstStyle/>
        <a:p>
          <a:r>
            <a:rPr lang="nl-BE" dirty="0" err="1" smtClean="0"/>
            <a:t>Congregationalistisch</a:t>
          </a:r>
          <a:endParaRPr lang="nl-BE" dirty="0"/>
        </a:p>
      </dgm:t>
    </dgm:pt>
    <dgm:pt modelId="{034743B3-806F-46D7-ABBD-16FFB335ED04}" type="parTrans" cxnId="{0DF30006-00C8-429B-BCD0-D79FB5AE1E8F}">
      <dgm:prSet/>
      <dgm:spPr/>
      <dgm:t>
        <a:bodyPr/>
        <a:lstStyle/>
        <a:p>
          <a:endParaRPr lang="nl-BE"/>
        </a:p>
      </dgm:t>
    </dgm:pt>
    <dgm:pt modelId="{27350927-08E4-45FE-B868-FD483B9EC9A3}" type="sibTrans" cxnId="{0DF30006-00C8-429B-BCD0-D79FB5AE1E8F}">
      <dgm:prSet/>
      <dgm:spPr/>
      <dgm:t>
        <a:bodyPr/>
        <a:lstStyle/>
        <a:p>
          <a:endParaRPr lang="nl-BE"/>
        </a:p>
      </dgm:t>
    </dgm:pt>
    <dgm:pt modelId="{1579E457-77D7-42DA-9D14-4A3275DF29D0}" type="pres">
      <dgm:prSet presAssocID="{5092B321-055D-4A88-930E-FC02D9D22EE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D7B7F6AE-6910-4E0F-8BAA-EBC231A1812C}" type="pres">
      <dgm:prSet presAssocID="{B468D5AA-4A2A-40DA-BCC1-826EFC07A308}" presName="composite" presStyleCnt="0"/>
      <dgm:spPr/>
    </dgm:pt>
    <dgm:pt modelId="{32E1CCD7-207F-4769-AB12-92332BC4E1C7}" type="pres">
      <dgm:prSet presAssocID="{B468D5AA-4A2A-40DA-BCC1-826EFC07A308}" presName="imgShp" presStyleLbl="fgImgPlace1" presStyleIdx="0" presStyleCnt="3"/>
      <dgm:spPr/>
    </dgm:pt>
    <dgm:pt modelId="{7B0418A6-8F2B-4338-9570-48A2725D456B}" type="pres">
      <dgm:prSet presAssocID="{B468D5AA-4A2A-40DA-BCC1-826EFC07A308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661155B-C9EF-4927-887F-C80EBA04A0A5}" type="pres">
      <dgm:prSet presAssocID="{7DDB99BE-B29B-4534-8438-39DE7881F07E}" presName="spacing" presStyleCnt="0"/>
      <dgm:spPr/>
    </dgm:pt>
    <dgm:pt modelId="{25740A63-B155-45FD-B0A0-E4E45340731C}" type="pres">
      <dgm:prSet presAssocID="{BADE7755-7BF0-4ADB-B464-703A294E855A}" presName="composite" presStyleCnt="0"/>
      <dgm:spPr/>
    </dgm:pt>
    <dgm:pt modelId="{A381967D-79DD-49A8-B38B-FAC9422FFC3C}" type="pres">
      <dgm:prSet presAssocID="{BADE7755-7BF0-4ADB-B464-703A294E855A}" presName="imgShp" presStyleLbl="fgImgPlac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59C0007D-7ABB-400D-9BC6-B8740ECD9600}" type="pres">
      <dgm:prSet presAssocID="{BADE7755-7BF0-4ADB-B464-703A294E855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087A496-C77E-4518-A682-3111E8AA2224}" type="pres">
      <dgm:prSet presAssocID="{AA594C5D-F018-4030-9C78-A4FD2B2786BC}" presName="spacing" presStyleCnt="0"/>
      <dgm:spPr/>
    </dgm:pt>
    <dgm:pt modelId="{A67DB435-B818-45E6-864A-23F3F117BF15}" type="pres">
      <dgm:prSet presAssocID="{A6430AEC-D904-4E0B-A24B-386488CEB195}" presName="composite" presStyleCnt="0"/>
      <dgm:spPr/>
    </dgm:pt>
    <dgm:pt modelId="{91F22E14-6C2F-4962-A8DB-1C008DEDA762}" type="pres">
      <dgm:prSet presAssocID="{A6430AEC-D904-4E0B-A24B-386488CEB195}" presName="imgShp" presStyleLbl="fgImgPlace1" presStyleIdx="2" presStyleCnt="3"/>
      <dgm:spPr/>
    </dgm:pt>
    <dgm:pt modelId="{24837731-CA01-4CFC-B2A9-E8301C11C8E2}" type="pres">
      <dgm:prSet presAssocID="{A6430AEC-D904-4E0B-A24B-386488CEB19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97667BB-8C3B-41A8-90BD-EB1E93DAF3C5}" srcId="{5092B321-055D-4A88-930E-FC02D9D22EE9}" destId="{BADE7755-7BF0-4ADB-B464-703A294E855A}" srcOrd="1" destOrd="0" parTransId="{5B778B00-37F1-403D-AFC0-8AF02874A8CA}" sibTransId="{AA594C5D-F018-4030-9C78-A4FD2B2786BC}"/>
    <dgm:cxn modelId="{0DF30006-00C8-429B-BCD0-D79FB5AE1E8F}" srcId="{5092B321-055D-4A88-930E-FC02D9D22EE9}" destId="{A6430AEC-D904-4E0B-A24B-386488CEB195}" srcOrd="2" destOrd="0" parTransId="{034743B3-806F-46D7-ABBD-16FFB335ED04}" sibTransId="{27350927-08E4-45FE-B868-FD483B9EC9A3}"/>
    <dgm:cxn modelId="{C90A44AF-F331-43DC-A05E-5CA09CD018D3}" type="presOf" srcId="{A6430AEC-D904-4E0B-A24B-386488CEB195}" destId="{24837731-CA01-4CFC-B2A9-E8301C11C8E2}" srcOrd="0" destOrd="0" presId="urn:microsoft.com/office/officeart/2005/8/layout/vList3"/>
    <dgm:cxn modelId="{33980252-38E0-4843-B4BC-0A0BC1BA5D4B}" srcId="{5092B321-055D-4A88-930E-FC02D9D22EE9}" destId="{B468D5AA-4A2A-40DA-BCC1-826EFC07A308}" srcOrd="0" destOrd="0" parTransId="{5DE146F8-706C-4045-B4C6-5A4E7B0D5DBC}" sibTransId="{7DDB99BE-B29B-4534-8438-39DE7881F07E}"/>
    <dgm:cxn modelId="{3B7F17D5-EA75-4F3F-B234-D3C56CC6C224}" type="presOf" srcId="{BADE7755-7BF0-4ADB-B464-703A294E855A}" destId="{59C0007D-7ABB-400D-9BC6-B8740ECD9600}" srcOrd="0" destOrd="0" presId="urn:microsoft.com/office/officeart/2005/8/layout/vList3"/>
    <dgm:cxn modelId="{14EC03FC-5C65-4AAD-8020-7DD59944DB88}" type="presOf" srcId="{5092B321-055D-4A88-930E-FC02D9D22EE9}" destId="{1579E457-77D7-42DA-9D14-4A3275DF29D0}" srcOrd="0" destOrd="0" presId="urn:microsoft.com/office/officeart/2005/8/layout/vList3"/>
    <dgm:cxn modelId="{92A76711-BA89-4A4C-A029-CA4CC1E0A3A3}" type="presOf" srcId="{B468D5AA-4A2A-40DA-BCC1-826EFC07A308}" destId="{7B0418A6-8F2B-4338-9570-48A2725D456B}" srcOrd="0" destOrd="0" presId="urn:microsoft.com/office/officeart/2005/8/layout/vList3"/>
    <dgm:cxn modelId="{4B0C1589-1828-49A9-87CF-34BB79DF0326}" type="presParOf" srcId="{1579E457-77D7-42DA-9D14-4A3275DF29D0}" destId="{D7B7F6AE-6910-4E0F-8BAA-EBC231A1812C}" srcOrd="0" destOrd="0" presId="urn:microsoft.com/office/officeart/2005/8/layout/vList3"/>
    <dgm:cxn modelId="{3DC057FF-5048-43FA-9EC2-5065FE9E46EA}" type="presParOf" srcId="{D7B7F6AE-6910-4E0F-8BAA-EBC231A1812C}" destId="{32E1CCD7-207F-4769-AB12-92332BC4E1C7}" srcOrd="0" destOrd="0" presId="urn:microsoft.com/office/officeart/2005/8/layout/vList3"/>
    <dgm:cxn modelId="{20E83029-84AA-4D68-9678-45BD8DF19A88}" type="presParOf" srcId="{D7B7F6AE-6910-4E0F-8BAA-EBC231A1812C}" destId="{7B0418A6-8F2B-4338-9570-48A2725D456B}" srcOrd="1" destOrd="0" presId="urn:microsoft.com/office/officeart/2005/8/layout/vList3"/>
    <dgm:cxn modelId="{7F60CEA0-5578-4A01-908B-D64820882B91}" type="presParOf" srcId="{1579E457-77D7-42DA-9D14-4A3275DF29D0}" destId="{4661155B-C9EF-4927-887F-C80EBA04A0A5}" srcOrd="1" destOrd="0" presId="urn:microsoft.com/office/officeart/2005/8/layout/vList3"/>
    <dgm:cxn modelId="{272D0D2C-21D0-4522-9785-E30A1BDD3BE7}" type="presParOf" srcId="{1579E457-77D7-42DA-9D14-4A3275DF29D0}" destId="{25740A63-B155-45FD-B0A0-E4E45340731C}" srcOrd="2" destOrd="0" presId="urn:microsoft.com/office/officeart/2005/8/layout/vList3"/>
    <dgm:cxn modelId="{27147C8C-EB3C-4288-AE1D-3668623008C5}" type="presParOf" srcId="{25740A63-B155-45FD-B0A0-E4E45340731C}" destId="{A381967D-79DD-49A8-B38B-FAC9422FFC3C}" srcOrd="0" destOrd="0" presId="urn:microsoft.com/office/officeart/2005/8/layout/vList3"/>
    <dgm:cxn modelId="{7D8389AD-BC0F-4322-9165-6D9657CDDFF9}" type="presParOf" srcId="{25740A63-B155-45FD-B0A0-E4E45340731C}" destId="{59C0007D-7ABB-400D-9BC6-B8740ECD9600}" srcOrd="1" destOrd="0" presId="urn:microsoft.com/office/officeart/2005/8/layout/vList3"/>
    <dgm:cxn modelId="{9B60A1A6-6BD3-4324-B344-AFA383B35491}" type="presParOf" srcId="{1579E457-77D7-42DA-9D14-4A3275DF29D0}" destId="{0087A496-C77E-4518-A682-3111E8AA2224}" srcOrd="3" destOrd="0" presId="urn:microsoft.com/office/officeart/2005/8/layout/vList3"/>
    <dgm:cxn modelId="{7000BF60-4EE2-4BC5-B165-B195A7CE662D}" type="presParOf" srcId="{1579E457-77D7-42DA-9D14-4A3275DF29D0}" destId="{A67DB435-B818-45E6-864A-23F3F117BF15}" srcOrd="4" destOrd="0" presId="urn:microsoft.com/office/officeart/2005/8/layout/vList3"/>
    <dgm:cxn modelId="{C79167A2-09AA-4AE8-9AE2-79FECF4829E4}" type="presParOf" srcId="{A67DB435-B818-45E6-864A-23F3F117BF15}" destId="{91F22E14-6C2F-4962-A8DB-1C008DEDA762}" srcOrd="0" destOrd="0" presId="urn:microsoft.com/office/officeart/2005/8/layout/vList3"/>
    <dgm:cxn modelId="{53BDFD8A-5D4F-45A5-8353-5076A782953E}" type="presParOf" srcId="{A67DB435-B818-45E6-864A-23F3F117BF15}" destId="{24837731-CA01-4CFC-B2A9-E8301C11C8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3346BD-4655-4760-9285-6B1C69FA5F16}" type="doc">
      <dgm:prSet loTypeId="urn:microsoft.com/office/officeart/2005/8/layout/pyramid2" loCatId="pyramid" qsTypeId="urn:microsoft.com/office/officeart/2005/8/quickstyle/simple1" qsCatId="simple" csTypeId="urn:microsoft.com/office/officeart/2005/8/colors/colorful5" csCatId="colorful" phldr="1"/>
      <dgm:spPr/>
    </dgm:pt>
    <dgm:pt modelId="{02D31A93-6C31-4482-B237-AF113E439F3B}">
      <dgm:prSet phldrT="[Tekst]"/>
      <dgm:spPr/>
      <dgm:t>
        <a:bodyPr/>
        <a:lstStyle/>
        <a:p>
          <a:r>
            <a:rPr lang="nl-BE" smtClean="0"/>
            <a:t>Drie wijdingen (bisschop)</a:t>
          </a:r>
          <a:endParaRPr lang="nl-BE" dirty="0"/>
        </a:p>
      </dgm:t>
    </dgm:pt>
    <dgm:pt modelId="{92CA8B85-C6F2-48E5-A577-9E976351AB01}" type="parTrans" cxnId="{676558FE-8143-4934-B4B4-5327B7CEC09E}">
      <dgm:prSet/>
      <dgm:spPr/>
      <dgm:t>
        <a:bodyPr/>
        <a:lstStyle/>
        <a:p>
          <a:endParaRPr lang="nl-BE"/>
        </a:p>
      </dgm:t>
    </dgm:pt>
    <dgm:pt modelId="{C448300B-727B-4163-949D-96B9BEC819E4}" type="sibTrans" cxnId="{676558FE-8143-4934-B4B4-5327B7CEC09E}">
      <dgm:prSet/>
      <dgm:spPr/>
      <dgm:t>
        <a:bodyPr/>
        <a:lstStyle/>
        <a:p>
          <a:endParaRPr lang="nl-BE"/>
        </a:p>
      </dgm:t>
    </dgm:pt>
    <dgm:pt modelId="{F41BC330-17F7-4AEF-A081-4029E1EEB341}">
      <dgm:prSet/>
      <dgm:spPr/>
      <dgm:t>
        <a:bodyPr/>
        <a:lstStyle/>
        <a:p>
          <a:r>
            <a:rPr lang="nl-BE" dirty="0" smtClean="0"/>
            <a:t>Paus (</a:t>
          </a:r>
          <a:r>
            <a:rPr lang="nl-BE" dirty="0"/>
            <a:t>levenslang)</a:t>
          </a:r>
        </a:p>
      </dgm:t>
    </dgm:pt>
    <dgm:pt modelId="{748FB26D-BA47-4B9B-90F2-71A5979A4A28}" type="parTrans" cxnId="{1403000A-36F7-4253-8724-72CEA5B8FA50}">
      <dgm:prSet/>
      <dgm:spPr/>
      <dgm:t>
        <a:bodyPr/>
        <a:lstStyle/>
        <a:p>
          <a:endParaRPr lang="nl-BE"/>
        </a:p>
      </dgm:t>
    </dgm:pt>
    <dgm:pt modelId="{8BB5A445-F316-4E45-8337-54FB3BA81831}" type="sibTrans" cxnId="{1403000A-36F7-4253-8724-72CEA5B8FA50}">
      <dgm:prSet/>
      <dgm:spPr/>
      <dgm:t>
        <a:bodyPr/>
        <a:lstStyle/>
        <a:p>
          <a:endParaRPr lang="nl-BE"/>
        </a:p>
      </dgm:t>
    </dgm:pt>
    <dgm:pt modelId="{FE849D24-7EF5-408A-81B0-E8C5FDFBB9DD}">
      <dgm:prSet/>
      <dgm:spPr/>
      <dgm:t>
        <a:bodyPr/>
        <a:lstStyle/>
        <a:p>
          <a:r>
            <a:rPr lang="nl-BE"/>
            <a:t>Kardinalen (niet altijd bisschop)</a:t>
          </a:r>
        </a:p>
      </dgm:t>
    </dgm:pt>
    <dgm:pt modelId="{3EA76581-837D-4955-809F-857E4CC056BE}" type="parTrans" cxnId="{270879C8-61CE-4F39-AB2A-7F97E7B68A9D}">
      <dgm:prSet/>
      <dgm:spPr/>
      <dgm:t>
        <a:bodyPr/>
        <a:lstStyle/>
        <a:p>
          <a:endParaRPr lang="nl-BE"/>
        </a:p>
      </dgm:t>
    </dgm:pt>
    <dgm:pt modelId="{B0A0E925-453A-4325-BB61-17156671816F}" type="sibTrans" cxnId="{270879C8-61CE-4F39-AB2A-7F97E7B68A9D}">
      <dgm:prSet/>
      <dgm:spPr/>
      <dgm:t>
        <a:bodyPr/>
        <a:lstStyle/>
        <a:p>
          <a:endParaRPr lang="nl-BE"/>
        </a:p>
      </dgm:t>
    </dgm:pt>
    <dgm:pt modelId="{BB339DFB-DE6C-4B20-8F5C-06C608E69A63}">
      <dgm:prSet/>
      <dgm:spPr/>
      <dgm:t>
        <a:bodyPr/>
        <a:lstStyle/>
        <a:p>
          <a:r>
            <a:rPr lang="nl-BE"/>
            <a:t>Patriarch, Metropoliet</a:t>
          </a:r>
        </a:p>
      </dgm:t>
    </dgm:pt>
    <dgm:pt modelId="{5B7BFC83-C693-4948-852F-AF2D3516FE3E}" type="parTrans" cxnId="{EACECDDC-E425-4CE9-9C65-7F1A63808A7C}">
      <dgm:prSet/>
      <dgm:spPr/>
      <dgm:t>
        <a:bodyPr/>
        <a:lstStyle/>
        <a:p>
          <a:endParaRPr lang="nl-BE"/>
        </a:p>
      </dgm:t>
    </dgm:pt>
    <dgm:pt modelId="{B96B201C-6D1E-43BC-B63D-502D107FDBEF}" type="sibTrans" cxnId="{EACECDDC-E425-4CE9-9C65-7F1A63808A7C}">
      <dgm:prSet/>
      <dgm:spPr/>
      <dgm:t>
        <a:bodyPr/>
        <a:lstStyle/>
        <a:p>
          <a:endParaRPr lang="nl-BE"/>
        </a:p>
      </dgm:t>
    </dgm:pt>
    <dgm:pt modelId="{DD35E0B8-1CB3-408C-8A8E-36733278DBF4}">
      <dgm:prSet/>
      <dgm:spPr/>
      <dgm:t>
        <a:bodyPr/>
        <a:lstStyle/>
        <a:p>
          <a:r>
            <a:rPr lang="nl-BE"/>
            <a:t>Aartsbisschop, Bisschop</a:t>
          </a:r>
        </a:p>
      </dgm:t>
    </dgm:pt>
    <dgm:pt modelId="{3A11517C-ED25-490C-BA99-E5DEE94002F9}" type="parTrans" cxnId="{C6A76657-125D-4163-9330-FB19F2E95826}">
      <dgm:prSet/>
      <dgm:spPr/>
      <dgm:t>
        <a:bodyPr/>
        <a:lstStyle/>
        <a:p>
          <a:endParaRPr lang="nl-BE"/>
        </a:p>
      </dgm:t>
    </dgm:pt>
    <dgm:pt modelId="{BF23D820-1935-4B75-AD0E-27EC991A6997}" type="sibTrans" cxnId="{C6A76657-125D-4163-9330-FB19F2E95826}">
      <dgm:prSet/>
      <dgm:spPr/>
      <dgm:t>
        <a:bodyPr/>
        <a:lstStyle/>
        <a:p>
          <a:endParaRPr lang="nl-BE"/>
        </a:p>
      </dgm:t>
    </dgm:pt>
    <dgm:pt modelId="{ECC95F10-FDD5-4986-AB27-97253A6B9531}">
      <dgm:prSet/>
      <dgm:spPr/>
      <dgm:t>
        <a:bodyPr/>
        <a:lstStyle/>
        <a:p>
          <a:r>
            <a:rPr lang="nl-BE"/>
            <a:t>Twee wijdingen (priester)</a:t>
          </a:r>
        </a:p>
      </dgm:t>
    </dgm:pt>
    <dgm:pt modelId="{17AFE4C6-5DBF-432F-8E1F-154727FDE45E}" type="parTrans" cxnId="{02FD2CA2-D3C5-4648-84D0-E33247F3502E}">
      <dgm:prSet/>
      <dgm:spPr/>
      <dgm:t>
        <a:bodyPr/>
        <a:lstStyle/>
        <a:p>
          <a:endParaRPr lang="nl-BE"/>
        </a:p>
      </dgm:t>
    </dgm:pt>
    <dgm:pt modelId="{B639D729-F9C8-4035-B07A-6024E9DD923D}" type="sibTrans" cxnId="{02FD2CA2-D3C5-4648-84D0-E33247F3502E}">
      <dgm:prSet/>
      <dgm:spPr/>
      <dgm:t>
        <a:bodyPr/>
        <a:lstStyle/>
        <a:p>
          <a:endParaRPr lang="nl-BE"/>
        </a:p>
      </dgm:t>
    </dgm:pt>
    <dgm:pt modelId="{B3C412F4-88AD-44A8-B39C-AAA38FF4B90B}">
      <dgm:prSet/>
      <dgm:spPr/>
      <dgm:t>
        <a:bodyPr/>
        <a:lstStyle/>
        <a:p>
          <a:r>
            <a:rPr lang="nl-BE"/>
            <a:t>Deken</a:t>
          </a:r>
        </a:p>
      </dgm:t>
    </dgm:pt>
    <dgm:pt modelId="{5ABE5034-89AE-4870-B005-BAB43ECE7396}" type="parTrans" cxnId="{BE9FEF52-A464-43DB-AE21-17B82F390A99}">
      <dgm:prSet/>
      <dgm:spPr/>
      <dgm:t>
        <a:bodyPr/>
        <a:lstStyle/>
        <a:p>
          <a:endParaRPr lang="nl-BE"/>
        </a:p>
      </dgm:t>
    </dgm:pt>
    <dgm:pt modelId="{7211C8EB-9CB0-4D63-8C0E-864A78B1AB82}" type="sibTrans" cxnId="{BE9FEF52-A464-43DB-AE21-17B82F390A99}">
      <dgm:prSet/>
      <dgm:spPr/>
      <dgm:t>
        <a:bodyPr/>
        <a:lstStyle/>
        <a:p>
          <a:endParaRPr lang="nl-BE"/>
        </a:p>
      </dgm:t>
    </dgm:pt>
    <dgm:pt modelId="{FB05D688-3724-44A4-8124-67E826FFA384}">
      <dgm:prSet/>
      <dgm:spPr/>
      <dgm:t>
        <a:bodyPr/>
        <a:lstStyle/>
        <a:p>
          <a:r>
            <a:rPr lang="nl-BE"/>
            <a:t>Pastoor</a:t>
          </a:r>
        </a:p>
      </dgm:t>
    </dgm:pt>
    <dgm:pt modelId="{6D6D23B5-D548-48EA-AB11-F97D87C24B36}" type="parTrans" cxnId="{D0984EA0-595A-4632-9AB2-823C25B4CFD1}">
      <dgm:prSet/>
      <dgm:spPr/>
      <dgm:t>
        <a:bodyPr/>
        <a:lstStyle/>
        <a:p>
          <a:endParaRPr lang="nl-BE"/>
        </a:p>
      </dgm:t>
    </dgm:pt>
    <dgm:pt modelId="{2A8BFCCB-E8AA-49D7-9424-78CA97F56854}" type="sibTrans" cxnId="{D0984EA0-595A-4632-9AB2-823C25B4CFD1}">
      <dgm:prSet/>
      <dgm:spPr/>
      <dgm:t>
        <a:bodyPr/>
        <a:lstStyle/>
        <a:p>
          <a:endParaRPr lang="nl-BE"/>
        </a:p>
      </dgm:t>
    </dgm:pt>
    <dgm:pt modelId="{119E5287-843D-449E-8C53-2E2A71AC512D}">
      <dgm:prSet/>
      <dgm:spPr/>
      <dgm:t>
        <a:bodyPr/>
        <a:lstStyle/>
        <a:p>
          <a:r>
            <a:rPr lang="nl-BE"/>
            <a:t>Kapelaan</a:t>
          </a:r>
        </a:p>
      </dgm:t>
    </dgm:pt>
    <dgm:pt modelId="{CDA28C5C-1C1A-4183-9C35-24721121B480}" type="parTrans" cxnId="{C4F32685-CF6D-4D9E-B68E-77D170A3FDA6}">
      <dgm:prSet/>
      <dgm:spPr/>
      <dgm:t>
        <a:bodyPr/>
        <a:lstStyle/>
        <a:p>
          <a:endParaRPr lang="nl-BE"/>
        </a:p>
      </dgm:t>
    </dgm:pt>
    <dgm:pt modelId="{4F6D4720-E506-4D94-89F8-F99FDED3CCEA}" type="sibTrans" cxnId="{C4F32685-CF6D-4D9E-B68E-77D170A3FDA6}">
      <dgm:prSet/>
      <dgm:spPr/>
      <dgm:t>
        <a:bodyPr/>
        <a:lstStyle/>
        <a:p>
          <a:endParaRPr lang="nl-BE"/>
        </a:p>
      </dgm:t>
    </dgm:pt>
    <dgm:pt modelId="{458F968B-501C-4306-9859-540CA801D7BB}">
      <dgm:prSet/>
      <dgm:spPr/>
      <dgm:t>
        <a:bodyPr/>
        <a:lstStyle/>
        <a:p>
          <a:r>
            <a:rPr lang="nl-BE"/>
            <a:t>Eén wijding (diaken)</a:t>
          </a:r>
        </a:p>
      </dgm:t>
    </dgm:pt>
    <dgm:pt modelId="{0D2DECEC-A11A-4DEB-812F-6CB91AC1B6B5}" type="parTrans" cxnId="{51BF1C27-F7BE-418D-BC65-3BBEC5E8A815}">
      <dgm:prSet/>
      <dgm:spPr/>
      <dgm:t>
        <a:bodyPr/>
        <a:lstStyle/>
        <a:p>
          <a:endParaRPr lang="nl-BE"/>
        </a:p>
      </dgm:t>
    </dgm:pt>
    <dgm:pt modelId="{F9B43375-EB6E-40A0-9FB0-C1E2B5451C67}" type="sibTrans" cxnId="{51BF1C27-F7BE-418D-BC65-3BBEC5E8A815}">
      <dgm:prSet/>
      <dgm:spPr/>
      <dgm:t>
        <a:bodyPr/>
        <a:lstStyle/>
        <a:p>
          <a:endParaRPr lang="nl-BE"/>
        </a:p>
      </dgm:t>
    </dgm:pt>
    <dgm:pt modelId="{152F4267-1AC5-4F89-9C28-7CE949418CBF}">
      <dgm:prSet/>
      <dgm:spPr/>
      <dgm:t>
        <a:bodyPr/>
        <a:lstStyle/>
        <a:p>
          <a:r>
            <a:rPr lang="nl-BE"/>
            <a:t>Diaken</a:t>
          </a:r>
        </a:p>
      </dgm:t>
    </dgm:pt>
    <dgm:pt modelId="{1427249F-3686-4E69-9742-CFC0788EBF10}" type="parTrans" cxnId="{2DD9B891-D589-4199-A330-61D57BD954A6}">
      <dgm:prSet/>
      <dgm:spPr/>
      <dgm:t>
        <a:bodyPr/>
        <a:lstStyle/>
        <a:p>
          <a:endParaRPr lang="nl-BE"/>
        </a:p>
      </dgm:t>
    </dgm:pt>
    <dgm:pt modelId="{B537A33D-0CA6-4F10-83D1-A608D8EE48B4}" type="sibTrans" cxnId="{2DD9B891-D589-4199-A330-61D57BD954A6}">
      <dgm:prSet/>
      <dgm:spPr/>
      <dgm:t>
        <a:bodyPr/>
        <a:lstStyle/>
        <a:p>
          <a:endParaRPr lang="nl-BE"/>
        </a:p>
      </dgm:t>
    </dgm:pt>
    <dgm:pt modelId="{9873697A-1B3E-4E90-9EA2-8148D9E354D0}" type="pres">
      <dgm:prSet presAssocID="{BB3346BD-4655-4760-9285-6B1C69FA5F16}" presName="compositeShape" presStyleCnt="0">
        <dgm:presLayoutVars>
          <dgm:dir/>
          <dgm:resizeHandles/>
        </dgm:presLayoutVars>
      </dgm:prSet>
      <dgm:spPr/>
    </dgm:pt>
    <dgm:pt modelId="{9AC774EB-C5D4-4774-B7AD-233A54AAE94E}" type="pres">
      <dgm:prSet presAssocID="{BB3346BD-4655-4760-9285-6B1C69FA5F16}" presName="pyramid" presStyleLbl="node1" presStyleIdx="0" presStyleCnt="1"/>
      <dgm:spPr/>
    </dgm:pt>
    <dgm:pt modelId="{D5BCC0BD-2E8B-4F00-9028-677F734B81DF}" type="pres">
      <dgm:prSet presAssocID="{BB3346BD-4655-4760-9285-6B1C69FA5F16}" presName="theList" presStyleCnt="0"/>
      <dgm:spPr/>
    </dgm:pt>
    <dgm:pt modelId="{79628CA6-4850-4D46-BA90-2E8BD6E346A2}" type="pres">
      <dgm:prSet presAssocID="{02D31A93-6C31-4482-B237-AF113E439F3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2CF98B3-22D9-40E5-9A65-A225DCF6C031}" type="pres">
      <dgm:prSet presAssocID="{02D31A93-6C31-4482-B237-AF113E439F3B}" presName="aSpace" presStyleCnt="0"/>
      <dgm:spPr/>
    </dgm:pt>
    <dgm:pt modelId="{5656E643-BB2E-4DC6-97E9-1FBC8F06DB95}" type="pres">
      <dgm:prSet presAssocID="{ECC95F10-FDD5-4986-AB27-97253A6B953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02D6337-2FB1-4F52-8113-381EBAB60ACF}" type="pres">
      <dgm:prSet presAssocID="{ECC95F10-FDD5-4986-AB27-97253A6B9531}" presName="aSpace" presStyleCnt="0"/>
      <dgm:spPr/>
    </dgm:pt>
    <dgm:pt modelId="{F0DA2B6A-38A0-4A41-8813-E52DB95180A0}" type="pres">
      <dgm:prSet presAssocID="{458F968B-501C-4306-9859-540CA801D7B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36CA4B0-9048-42D2-99D6-B59DC21ABCFD}" type="pres">
      <dgm:prSet presAssocID="{458F968B-501C-4306-9859-540CA801D7BB}" presName="aSpace" presStyleCnt="0"/>
      <dgm:spPr/>
    </dgm:pt>
  </dgm:ptLst>
  <dgm:cxnLst>
    <dgm:cxn modelId="{93BFD2E6-28F3-42C7-AE1D-76C86941C6F4}" type="presOf" srcId="{FE849D24-7EF5-408A-81B0-E8C5FDFBB9DD}" destId="{79628CA6-4850-4D46-BA90-2E8BD6E346A2}" srcOrd="0" destOrd="2" presId="urn:microsoft.com/office/officeart/2005/8/layout/pyramid2"/>
    <dgm:cxn modelId="{676558FE-8143-4934-B4B4-5327B7CEC09E}" srcId="{BB3346BD-4655-4760-9285-6B1C69FA5F16}" destId="{02D31A93-6C31-4482-B237-AF113E439F3B}" srcOrd="0" destOrd="0" parTransId="{92CA8B85-C6F2-48E5-A577-9E976351AB01}" sibTransId="{C448300B-727B-4163-949D-96B9BEC819E4}"/>
    <dgm:cxn modelId="{0DE1785F-06ED-405A-A79B-98A5BC9F1104}" type="presOf" srcId="{ECC95F10-FDD5-4986-AB27-97253A6B9531}" destId="{5656E643-BB2E-4DC6-97E9-1FBC8F06DB95}" srcOrd="0" destOrd="0" presId="urn:microsoft.com/office/officeart/2005/8/layout/pyramid2"/>
    <dgm:cxn modelId="{D29BFE46-1C0D-4212-8719-2A17FEA80970}" type="presOf" srcId="{BB339DFB-DE6C-4B20-8F5C-06C608E69A63}" destId="{79628CA6-4850-4D46-BA90-2E8BD6E346A2}" srcOrd="0" destOrd="3" presId="urn:microsoft.com/office/officeart/2005/8/layout/pyramid2"/>
    <dgm:cxn modelId="{95781C83-2F87-445A-A52C-90B791F60F86}" type="presOf" srcId="{BB3346BD-4655-4760-9285-6B1C69FA5F16}" destId="{9873697A-1B3E-4E90-9EA2-8148D9E354D0}" srcOrd="0" destOrd="0" presId="urn:microsoft.com/office/officeart/2005/8/layout/pyramid2"/>
    <dgm:cxn modelId="{EACECDDC-E425-4CE9-9C65-7F1A63808A7C}" srcId="{02D31A93-6C31-4482-B237-AF113E439F3B}" destId="{BB339DFB-DE6C-4B20-8F5C-06C608E69A63}" srcOrd="2" destOrd="0" parTransId="{5B7BFC83-C693-4948-852F-AF2D3516FE3E}" sibTransId="{B96B201C-6D1E-43BC-B63D-502D107FDBEF}"/>
    <dgm:cxn modelId="{BE9FEF52-A464-43DB-AE21-17B82F390A99}" srcId="{ECC95F10-FDD5-4986-AB27-97253A6B9531}" destId="{B3C412F4-88AD-44A8-B39C-AAA38FF4B90B}" srcOrd="0" destOrd="0" parTransId="{5ABE5034-89AE-4870-B005-BAB43ECE7396}" sibTransId="{7211C8EB-9CB0-4D63-8C0E-864A78B1AB82}"/>
    <dgm:cxn modelId="{51BF1C27-F7BE-418D-BC65-3BBEC5E8A815}" srcId="{BB3346BD-4655-4760-9285-6B1C69FA5F16}" destId="{458F968B-501C-4306-9859-540CA801D7BB}" srcOrd="2" destOrd="0" parTransId="{0D2DECEC-A11A-4DEB-812F-6CB91AC1B6B5}" sibTransId="{F9B43375-EB6E-40A0-9FB0-C1E2B5451C67}"/>
    <dgm:cxn modelId="{B044C802-67BD-4561-A37D-10F3EA81039E}" type="presOf" srcId="{152F4267-1AC5-4F89-9C28-7CE949418CBF}" destId="{F0DA2B6A-38A0-4A41-8813-E52DB95180A0}" srcOrd="0" destOrd="1" presId="urn:microsoft.com/office/officeart/2005/8/layout/pyramid2"/>
    <dgm:cxn modelId="{1A2249EA-5C20-479A-9B7B-62F281984EBB}" type="presOf" srcId="{F41BC330-17F7-4AEF-A081-4029E1EEB341}" destId="{79628CA6-4850-4D46-BA90-2E8BD6E346A2}" srcOrd="0" destOrd="1" presId="urn:microsoft.com/office/officeart/2005/8/layout/pyramid2"/>
    <dgm:cxn modelId="{C8590AA4-FFDC-4571-AC7C-18687C0EDAB4}" type="presOf" srcId="{B3C412F4-88AD-44A8-B39C-AAA38FF4B90B}" destId="{5656E643-BB2E-4DC6-97E9-1FBC8F06DB95}" srcOrd="0" destOrd="1" presId="urn:microsoft.com/office/officeart/2005/8/layout/pyramid2"/>
    <dgm:cxn modelId="{C4F32685-CF6D-4D9E-B68E-77D170A3FDA6}" srcId="{ECC95F10-FDD5-4986-AB27-97253A6B9531}" destId="{119E5287-843D-449E-8C53-2E2A71AC512D}" srcOrd="2" destOrd="0" parTransId="{CDA28C5C-1C1A-4183-9C35-24721121B480}" sibTransId="{4F6D4720-E506-4D94-89F8-F99FDED3CCEA}"/>
    <dgm:cxn modelId="{270879C8-61CE-4F39-AB2A-7F97E7B68A9D}" srcId="{02D31A93-6C31-4482-B237-AF113E439F3B}" destId="{FE849D24-7EF5-408A-81B0-E8C5FDFBB9DD}" srcOrd="1" destOrd="0" parTransId="{3EA76581-837D-4955-809F-857E4CC056BE}" sibTransId="{B0A0E925-453A-4325-BB61-17156671816F}"/>
    <dgm:cxn modelId="{D0984EA0-595A-4632-9AB2-823C25B4CFD1}" srcId="{ECC95F10-FDD5-4986-AB27-97253A6B9531}" destId="{FB05D688-3724-44A4-8124-67E826FFA384}" srcOrd="1" destOrd="0" parTransId="{6D6D23B5-D548-48EA-AB11-F97D87C24B36}" sibTransId="{2A8BFCCB-E8AA-49D7-9424-78CA97F56854}"/>
    <dgm:cxn modelId="{2DD9B891-D589-4199-A330-61D57BD954A6}" srcId="{458F968B-501C-4306-9859-540CA801D7BB}" destId="{152F4267-1AC5-4F89-9C28-7CE949418CBF}" srcOrd="0" destOrd="0" parTransId="{1427249F-3686-4E69-9742-CFC0788EBF10}" sibTransId="{B537A33D-0CA6-4F10-83D1-A608D8EE48B4}"/>
    <dgm:cxn modelId="{C63C13D2-E932-4712-9924-F1D20947AE38}" type="presOf" srcId="{02D31A93-6C31-4482-B237-AF113E439F3B}" destId="{79628CA6-4850-4D46-BA90-2E8BD6E346A2}" srcOrd="0" destOrd="0" presId="urn:microsoft.com/office/officeart/2005/8/layout/pyramid2"/>
    <dgm:cxn modelId="{666979F1-695C-47F1-A4DB-FBCC5F041A85}" type="presOf" srcId="{119E5287-843D-449E-8C53-2E2A71AC512D}" destId="{5656E643-BB2E-4DC6-97E9-1FBC8F06DB95}" srcOrd="0" destOrd="3" presId="urn:microsoft.com/office/officeart/2005/8/layout/pyramid2"/>
    <dgm:cxn modelId="{1403000A-36F7-4253-8724-72CEA5B8FA50}" srcId="{02D31A93-6C31-4482-B237-AF113E439F3B}" destId="{F41BC330-17F7-4AEF-A081-4029E1EEB341}" srcOrd="0" destOrd="0" parTransId="{748FB26D-BA47-4B9B-90F2-71A5979A4A28}" sibTransId="{8BB5A445-F316-4E45-8337-54FB3BA81831}"/>
    <dgm:cxn modelId="{62319DCF-1B8A-487E-9092-694339CFBE55}" type="presOf" srcId="{458F968B-501C-4306-9859-540CA801D7BB}" destId="{F0DA2B6A-38A0-4A41-8813-E52DB95180A0}" srcOrd="0" destOrd="0" presId="urn:microsoft.com/office/officeart/2005/8/layout/pyramid2"/>
    <dgm:cxn modelId="{02FD2CA2-D3C5-4648-84D0-E33247F3502E}" srcId="{BB3346BD-4655-4760-9285-6B1C69FA5F16}" destId="{ECC95F10-FDD5-4986-AB27-97253A6B9531}" srcOrd="1" destOrd="0" parTransId="{17AFE4C6-5DBF-432F-8E1F-154727FDE45E}" sibTransId="{B639D729-F9C8-4035-B07A-6024E9DD923D}"/>
    <dgm:cxn modelId="{9CACB564-2558-48A9-A2BA-70513A23504A}" type="presOf" srcId="{DD35E0B8-1CB3-408C-8A8E-36733278DBF4}" destId="{79628CA6-4850-4D46-BA90-2E8BD6E346A2}" srcOrd="0" destOrd="4" presId="urn:microsoft.com/office/officeart/2005/8/layout/pyramid2"/>
    <dgm:cxn modelId="{C6A76657-125D-4163-9330-FB19F2E95826}" srcId="{02D31A93-6C31-4482-B237-AF113E439F3B}" destId="{DD35E0B8-1CB3-408C-8A8E-36733278DBF4}" srcOrd="3" destOrd="0" parTransId="{3A11517C-ED25-490C-BA99-E5DEE94002F9}" sibTransId="{BF23D820-1935-4B75-AD0E-27EC991A6997}"/>
    <dgm:cxn modelId="{8F5759F2-088F-4829-AAAD-DB49BD740EDC}" type="presOf" srcId="{FB05D688-3724-44A4-8124-67E826FFA384}" destId="{5656E643-BB2E-4DC6-97E9-1FBC8F06DB95}" srcOrd="0" destOrd="2" presId="urn:microsoft.com/office/officeart/2005/8/layout/pyramid2"/>
    <dgm:cxn modelId="{66AE2D91-4E0F-41C9-B42E-4577CA4B227C}" type="presParOf" srcId="{9873697A-1B3E-4E90-9EA2-8148D9E354D0}" destId="{9AC774EB-C5D4-4774-B7AD-233A54AAE94E}" srcOrd="0" destOrd="0" presId="urn:microsoft.com/office/officeart/2005/8/layout/pyramid2"/>
    <dgm:cxn modelId="{9DC4BAC4-B80E-4737-9187-D0932C90B722}" type="presParOf" srcId="{9873697A-1B3E-4E90-9EA2-8148D9E354D0}" destId="{D5BCC0BD-2E8B-4F00-9028-677F734B81DF}" srcOrd="1" destOrd="0" presId="urn:microsoft.com/office/officeart/2005/8/layout/pyramid2"/>
    <dgm:cxn modelId="{66C8B55D-8F13-47B1-A752-C71168B72653}" type="presParOf" srcId="{D5BCC0BD-2E8B-4F00-9028-677F734B81DF}" destId="{79628CA6-4850-4D46-BA90-2E8BD6E346A2}" srcOrd="0" destOrd="0" presId="urn:microsoft.com/office/officeart/2005/8/layout/pyramid2"/>
    <dgm:cxn modelId="{71CF84BD-37CD-4332-B58C-9AB2BCCC300C}" type="presParOf" srcId="{D5BCC0BD-2E8B-4F00-9028-677F734B81DF}" destId="{62CF98B3-22D9-40E5-9A65-A225DCF6C031}" srcOrd="1" destOrd="0" presId="urn:microsoft.com/office/officeart/2005/8/layout/pyramid2"/>
    <dgm:cxn modelId="{CBD3C960-4B09-44D9-8BB1-3B0738C25A61}" type="presParOf" srcId="{D5BCC0BD-2E8B-4F00-9028-677F734B81DF}" destId="{5656E643-BB2E-4DC6-97E9-1FBC8F06DB95}" srcOrd="2" destOrd="0" presId="urn:microsoft.com/office/officeart/2005/8/layout/pyramid2"/>
    <dgm:cxn modelId="{39BCA5BC-3D84-4585-8DCB-16AF85CD40B3}" type="presParOf" srcId="{D5BCC0BD-2E8B-4F00-9028-677F734B81DF}" destId="{D02D6337-2FB1-4F52-8113-381EBAB60ACF}" srcOrd="3" destOrd="0" presId="urn:microsoft.com/office/officeart/2005/8/layout/pyramid2"/>
    <dgm:cxn modelId="{40666CBA-8021-4180-A21B-7E874B4A5C41}" type="presParOf" srcId="{D5BCC0BD-2E8B-4F00-9028-677F734B81DF}" destId="{F0DA2B6A-38A0-4A41-8813-E52DB95180A0}" srcOrd="4" destOrd="0" presId="urn:microsoft.com/office/officeart/2005/8/layout/pyramid2"/>
    <dgm:cxn modelId="{1D579F54-634F-436D-9D54-75E55307D4A5}" type="presParOf" srcId="{D5BCC0BD-2E8B-4F00-9028-677F734B81DF}" destId="{936CA4B0-9048-42D2-99D6-B59DC21ABCF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3346BD-4655-4760-9285-6B1C69FA5F16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12CDEFE6-11A0-4766-B488-28C781F37840}">
      <dgm:prSet/>
      <dgm:spPr/>
      <dgm:t>
        <a:bodyPr/>
        <a:lstStyle/>
        <a:p>
          <a:r>
            <a:rPr lang="nl-BE" dirty="0" smtClean="0"/>
            <a:t>Bedienaar</a:t>
          </a:r>
          <a:br>
            <a:rPr lang="nl-BE" dirty="0" smtClean="0"/>
          </a:br>
          <a:r>
            <a:rPr lang="nl-BE" dirty="0" smtClean="0"/>
            <a:t>Oudsten</a:t>
          </a:r>
          <a:endParaRPr lang="nl-BE" dirty="0"/>
        </a:p>
      </dgm:t>
    </dgm:pt>
    <dgm:pt modelId="{C2BC4FD8-2D94-459F-BA04-CDA6C4194C33}" type="parTrans" cxnId="{DDF2CC3C-9BB2-4B9B-92BF-4FF30F7ED771}">
      <dgm:prSet/>
      <dgm:spPr/>
      <dgm:t>
        <a:bodyPr/>
        <a:lstStyle/>
        <a:p>
          <a:endParaRPr lang="nl-BE"/>
        </a:p>
      </dgm:t>
    </dgm:pt>
    <dgm:pt modelId="{AAE2FC80-DEC1-40F3-AEA8-07B394F31DCE}" type="sibTrans" cxnId="{DDF2CC3C-9BB2-4B9B-92BF-4FF30F7ED771}">
      <dgm:prSet/>
      <dgm:spPr/>
      <dgm:t>
        <a:bodyPr/>
        <a:lstStyle/>
        <a:p>
          <a:endParaRPr lang="nl-BE"/>
        </a:p>
      </dgm:t>
    </dgm:pt>
    <dgm:pt modelId="{D0AAB54C-C0D3-41FE-9EDA-3A1D2A957501}">
      <dgm:prSet/>
      <dgm:spPr/>
      <dgm:t>
        <a:bodyPr/>
        <a:lstStyle/>
        <a:p>
          <a:endParaRPr lang="nl-BE" dirty="0"/>
        </a:p>
      </dgm:t>
    </dgm:pt>
    <dgm:pt modelId="{15CBC0AB-E728-490F-9BFD-0AA2207BE3B9}" type="parTrans" cxnId="{DEE3261C-C89D-49B1-813B-9370A67E5A02}">
      <dgm:prSet/>
      <dgm:spPr/>
      <dgm:t>
        <a:bodyPr/>
        <a:lstStyle/>
        <a:p>
          <a:endParaRPr lang="nl-BE"/>
        </a:p>
      </dgm:t>
    </dgm:pt>
    <dgm:pt modelId="{AE28D2FC-B2CE-4E4B-8562-7AA3D1110FE2}" type="sibTrans" cxnId="{DEE3261C-C89D-49B1-813B-9370A67E5A02}">
      <dgm:prSet/>
      <dgm:spPr/>
      <dgm:t>
        <a:bodyPr/>
        <a:lstStyle/>
        <a:p>
          <a:endParaRPr lang="nl-BE"/>
        </a:p>
      </dgm:t>
    </dgm:pt>
    <dgm:pt modelId="{6420D41F-3055-4336-9D9F-AD411C322A86}">
      <dgm:prSet/>
      <dgm:spPr/>
      <dgm:t>
        <a:bodyPr/>
        <a:lstStyle/>
        <a:p>
          <a:endParaRPr lang="nl-BE" dirty="0"/>
        </a:p>
      </dgm:t>
    </dgm:pt>
    <dgm:pt modelId="{C9CCAD38-024A-4E41-9CC1-E4E9F02A6340}" type="parTrans" cxnId="{6454A78C-389C-41F1-AB04-CE9C7D2DDFCA}">
      <dgm:prSet/>
      <dgm:spPr/>
      <dgm:t>
        <a:bodyPr/>
        <a:lstStyle/>
        <a:p>
          <a:endParaRPr lang="nl-BE"/>
        </a:p>
      </dgm:t>
    </dgm:pt>
    <dgm:pt modelId="{9386E1B2-F144-45F2-828C-34C366FDA7EF}" type="sibTrans" cxnId="{6454A78C-389C-41F1-AB04-CE9C7D2DDFCA}">
      <dgm:prSet/>
      <dgm:spPr/>
      <dgm:t>
        <a:bodyPr/>
        <a:lstStyle/>
        <a:p>
          <a:endParaRPr lang="nl-BE"/>
        </a:p>
      </dgm:t>
    </dgm:pt>
    <dgm:pt modelId="{4AEF2A8D-8E44-40CE-9D75-8AD515743F65}">
      <dgm:prSet/>
      <dgm:spPr/>
      <dgm:t>
        <a:bodyPr/>
        <a:lstStyle/>
        <a:p>
          <a:r>
            <a:rPr lang="nl-BE" dirty="0" smtClean="0"/>
            <a:t>Synode</a:t>
          </a:r>
          <a:endParaRPr lang="nl-BE" dirty="0"/>
        </a:p>
      </dgm:t>
    </dgm:pt>
    <dgm:pt modelId="{C9884BE5-223F-4A70-B0B0-D92EA349ACD4}" type="parTrans" cxnId="{E3DE89AF-E113-4D9F-83F3-8C0CD0AAEF53}">
      <dgm:prSet/>
      <dgm:spPr/>
      <dgm:t>
        <a:bodyPr/>
        <a:lstStyle/>
        <a:p>
          <a:endParaRPr lang="nl-BE"/>
        </a:p>
      </dgm:t>
    </dgm:pt>
    <dgm:pt modelId="{EFD41E14-EF4E-4188-9A22-6CC7FADEE671}" type="sibTrans" cxnId="{E3DE89AF-E113-4D9F-83F3-8C0CD0AAEF53}">
      <dgm:prSet/>
      <dgm:spPr/>
      <dgm:t>
        <a:bodyPr/>
        <a:lstStyle/>
        <a:p>
          <a:endParaRPr lang="nl-BE"/>
        </a:p>
      </dgm:t>
    </dgm:pt>
    <dgm:pt modelId="{9873697A-1B3E-4E90-9EA2-8148D9E354D0}" type="pres">
      <dgm:prSet presAssocID="{BB3346BD-4655-4760-9285-6B1C69FA5F16}" presName="compositeShape" presStyleCnt="0">
        <dgm:presLayoutVars>
          <dgm:dir/>
          <dgm:resizeHandles/>
        </dgm:presLayoutVars>
      </dgm:prSet>
      <dgm:spPr/>
    </dgm:pt>
    <dgm:pt modelId="{9AC774EB-C5D4-4774-B7AD-233A54AAE94E}" type="pres">
      <dgm:prSet presAssocID="{BB3346BD-4655-4760-9285-6B1C69FA5F16}" presName="pyramid" presStyleLbl="node1" presStyleIdx="0" presStyleCnt="1"/>
      <dgm:spPr/>
    </dgm:pt>
    <dgm:pt modelId="{D5BCC0BD-2E8B-4F00-9028-677F734B81DF}" type="pres">
      <dgm:prSet presAssocID="{BB3346BD-4655-4760-9285-6B1C69FA5F16}" presName="theList" presStyleCnt="0"/>
      <dgm:spPr/>
    </dgm:pt>
    <dgm:pt modelId="{45891FB8-9FA7-4D59-A492-65376A6C394F}" type="pres">
      <dgm:prSet presAssocID="{6420D41F-3055-4336-9D9F-AD411C322A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01C0443-F272-42D2-BEB6-AADD7EE13DCC}" type="pres">
      <dgm:prSet presAssocID="{6420D41F-3055-4336-9D9F-AD411C322A86}" presName="aSpace" presStyleCnt="0"/>
      <dgm:spPr/>
    </dgm:pt>
    <dgm:pt modelId="{9B24B13F-7813-428F-9C69-B7E968AE0325}" type="pres">
      <dgm:prSet presAssocID="{D0AAB54C-C0D3-41FE-9EDA-3A1D2A95750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EE91A83-E4CE-46CC-A606-441ED87A7D06}" type="pres">
      <dgm:prSet presAssocID="{D0AAB54C-C0D3-41FE-9EDA-3A1D2A957501}" presName="aSpace" presStyleCnt="0"/>
      <dgm:spPr/>
    </dgm:pt>
    <dgm:pt modelId="{54CED8D9-CDE0-4F2C-9644-C3EEF3A96032}" type="pres">
      <dgm:prSet presAssocID="{4AEF2A8D-8E44-40CE-9D75-8AD515743F6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1DA82FE-2694-491A-9A32-420DBD1EECD1}" type="pres">
      <dgm:prSet presAssocID="{4AEF2A8D-8E44-40CE-9D75-8AD515743F65}" presName="aSpace" presStyleCnt="0"/>
      <dgm:spPr/>
    </dgm:pt>
    <dgm:pt modelId="{61C3BF54-6BA0-498D-855A-75511B14DE4A}" type="pres">
      <dgm:prSet presAssocID="{12CDEFE6-11A0-4766-B488-28C781F3784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1DB947D-A88C-435B-999B-620B61EE0EF3}" type="pres">
      <dgm:prSet presAssocID="{12CDEFE6-11A0-4766-B488-28C781F37840}" presName="aSpace" presStyleCnt="0"/>
      <dgm:spPr/>
    </dgm:pt>
  </dgm:ptLst>
  <dgm:cxnLst>
    <dgm:cxn modelId="{E3DE89AF-E113-4D9F-83F3-8C0CD0AAEF53}" srcId="{BB3346BD-4655-4760-9285-6B1C69FA5F16}" destId="{4AEF2A8D-8E44-40CE-9D75-8AD515743F65}" srcOrd="2" destOrd="0" parTransId="{C9884BE5-223F-4A70-B0B0-D92EA349ACD4}" sibTransId="{EFD41E14-EF4E-4188-9A22-6CC7FADEE671}"/>
    <dgm:cxn modelId="{646850E0-6488-453F-A483-E8B3E30885CD}" type="presOf" srcId="{12CDEFE6-11A0-4766-B488-28C781F37840}" destId="{61C3BF54-6BA0-498D-855A-75511B14DE4A}" srcOrd="0" destOrd="0" presId="urn:microsoft.com/office/officeart/2005/8/layout/pyramid2"/>
    <dgm:cxn modelId="{6454A78C-389C-41F1-AB04-CE9C7D2DDFCA}" srcId="{BB3346BD-4655-4760-9285-6B1C69FA5F16}" destId="{6420D41F-3055-4336-9D9F-AD411C322A86}" srcOrd="0" destOrd="0" parTransId="{C9CCAD38-024A-4E41-9CC1-E4E9F02A6340}" sibTransId="{9386E1B2-F144-45F2-828C-34C366FDA7EF}"/>
    <dgm:cxn modelId="{6FBE7F42-AB32-4DAE-BB8D-8E1C28748071}" type="presOf" srcId="{4AEF2A8D-8E44-40CE-9D75-8AD515743F65}" destId="{54CED8D9-CDE0-4F2C-9644-C3EEF3A96032}" srcOrd="0" destOrd="0" presId="urn:microsoft.com/office/officeart/2005/8/layout/pyramid2"/>
    <dgm:cxn modelId="{DEE3261C-C89D-49B1-813B-9370A67E5A02}" srcId="{BB3346BD-4655-4760-9285-6B1C69FA5F16}" destId="{D0AAB54C-C0D3-41FE-9EDA-3A1D2A957501}" srcOrd="1" destOrd="0" parTransId="{15CBC0AB-E728-490F-9BFD-0AA2207BE3B9}" sibTransId="{AE28D2FC-B2CE-4E4B-8562-7AA3D1110FE2}"/>
    <dgm:cxn modelId="{DDF2CC3C-9BB2-4B9B-92BF-4FF30F7ED771}" srcId="{BB3346BD-4655-4760-9285-6B1C69FA5F16}" destId="{12CDEFE6-11A0-4766-B488-28C781F37840}" srcOrd="3" destOrd="0" parTransId="{C2BC4FD8-2D94-459F-BA04-CDA6C4194C33}" sibTransId="{AAE2FC80-DEC1-40F3-AEA8-07B394F31DCE}"/>
    <dgm:cxn modelId="{DC033E8B-0D70-492C-9E0A-234ED82BD203}" type="presOf" srcId="{D0AAB54C-C0D3-41FE-9EDA-3A1D2A957501}" destId="{9B24B13F-7813-428F-9C69-B7E968AE0325}" srcOrd="0" destOrd="0" presId="urn:microsoft.com/office/officeart/2005/8/layout/pyramid2"/>
    <dgm:cxn modelId="{933763BC-5654-46AE-A407-35641F779A59}" type="presOf" srcId="{BB3346BD-4655-4760-9285-6B1C69FA5F16}" destId="{9873697A-1B3E-4E90-9EA2-8148D9E354D0}" srcOrd="0" destOrd="0" presId="urn:microsoft.com/office/officeart/2005/8/layout/pyramid2"/>
    <dgm:cxn modelId="{B2A68781-18CC-4DB8-BFA9-05424F7635C4}" type="presOf" srcId="{6420D41F-3055-4336-9D9F-AD411C322A86}" destId="{45891FB8-9FA7-4D59-A492-65376A6C394F}" srcOrd="0" destOrd="0" presId="urn:microsoft.com/office/officeart/2005/8/layout/pyramid2"/>
    <dgm:cxn modelId="{C74640FA-B32B-4639-B0CC-460B58F18BA7}" type="presParOf" srcId="{9873697A-1B3E-4E90-9EA2-8148D9E354D0}" destId="{9AC774EB-C5D4-4774-B7AD-233A54AAE94E}" srcOrd="0" destOrd="0" presId="urn:microsoft.com/office/officeart/2005/8/layout/pyramid2"/>
    <dgm:cxn modelId="{57E9AB07-BD23-4360-B894-8E7D6AA1834D}" type="presParOf" srcId="{9873697A-1B3E-4E90-9EA2-8148D9E354D0}" destId="{D5BCC0BD-2E8B-4F00-9028-677F734B81DF}" srcOrd="1" destOrd="0" presId="urn:microsoft.com/office/officeart/2005/8/layout/pyramid2"/>
    <dgm:cxn modelId="{E4AFC49D-5163-467B-9486-15E03C6FE31C}" type="presParOf" srcId="{D5BCC0BD-2E8B-4F00-9028-677F734B81DF}" destId="{45891FB8-9FA7-4D59-A492-65376A6C394F}" srcOrd="0" destOrd="0" presId="urn:microsoft.com/office/officeart/2005/8/layout/pyramid2"/>
    <dgm:cxn modelId="{34E347C0-D9D0-466D-A4BE-0985A6D1ED45}" type="presParOf" srcId="{D5BCC0BD-2E8B-4F00-9028-677F734B81DF}" destId="{B01C0443-F272-42D2-BEB6-AADD7EE13DCC}" srcOrd="1" destOrd="0" presId="urn:microsoft.com/office/officeart/2005/8/layout/pyramid2"/>
    <dgm:cxn modelId="{2286888D-FDD5-4C67-AA1F-E5B810664C80}" type="presParOf" srcId="{D5BCC0BD-2E8B-4F00-9028-677F734B81DF}" destId="{9B24B13F-7813-428F-9C69-B7E968AE0325}" srcOrd="2" destOrd="0" presId="urn:microsoft.com/office/officeart/2005/8/layout/pyramid2"/>
    <dgm:cxn modelId="{54BAE3B5-B9B4-4BB6-BF0D-98EB82690529}" type="presParOf" srcId="{D5BCC0BD-2E8B-4F00-9028-677F734B81DF}" destId="{9EE91A83-E4CE-46CC-A606-441ED87A7D06}" srcOrd="3" destOrd="0" presId="urn:microsoft.com/office/officeart/2005/8/layout/pyramid2"/>
    <dgm:cxn modelId="{CA383A9D-768F-435B-B954-BFBE474AEFD2}" type="presParOf" srcId="{D5BCC0BD-2E8B-4F00-9028-677F734B81DF}" destId="{54CED8D9-CDE0-4F2C-9644-C3EEF3A96032}" srcOrd="4" destOrd="0" presId="urn:microsoft.com/office/officeart/2005/8/layout/pyramid2"/>
    <dgm:cxn modelId="{D4126B64-E7CD-4BB9-9D53-60195CEA2E68}" type="presParOf" srcId="{D5BCC0BD-2E8B-4F00-9028-677F734B81DF}" destId="{01DA82FE-2694-491A-9A32-420DBD1EECD1}" srcOrd="5" destOrd="0" presId="urn:microsoft.com/office/officeart/2005/8/layout/pyramid2"/>
    <dgm:cxn modelId="{0FD3FB1C-A8F3-40EE-8B22-84A44565A512}" type="presParOf" srcId="{D5BCC0BD-2E8B-4F00-9028-677F734B81DF}" destId="{61C3BF54-6BA0-498D-855A-75511B14DE4A}" srcOrd="6" destOrd="0" presId="urn:microsoft.com/office/officeart/2005/8/layout/pyramid2"/>
    <dgm:cxn modelId="{BCAFB66E-923C-4CFA-AB8E-112A4B0629D9}" type="presParOf" srcId="{D5BCC0BD-2E8B-4F00-9028-677F734B81DF}" destId="{61DB947D-A88C-435B-999B-620B61EE0EF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3346BD-4655-4760-9285-6B1C69FA5F16}" type="doc">
      <dgm:prSet loTypeId="urn:microsoft.com/office/officeart/2005/8/layout/pyramid2" loCatId="pyramid" qsTypeId="urn:microsoft.com/office/officeart/2005/8/quickstyle/simple1" qsCatId="simple" csTypeId="urn:microsoft.com/office/officeart/2005/8/colors/accent6_2" csCatId="accent6" phldr="1"/>
      <dgm:spPr/>
    </dgm:pt>
    <dgm:pt modelId="{D0AAB54C-C0D3-41FE-9EDA-3A1D2A957501}">
      <dgm:prSet/>
      <dgm:spPr/>
      <dgm:t>
        <a:bodyPr/>
        <a:lstStyle/>
        <a:p>
          <a:endParaRPr lang="nl-BE" dirty="0"/>
        </a:p>
      </dgm:t>
    </dgm:pt>
    <dgm:pt modelId="{15CBC0AB-E728-490F-9BFD-0AA2207BE3B9}" type="parTrans" cxnId="{DEE3261C-C89D-49B1-813B-9370A67E5A02}">
      <dgm:prSet/>
      <dgm:spPr/>
      <dgm:t>
        <a:bodyPr/>
        <a:lstStyle/>
        <a:p>
          <a:endParaRPr lang="nl-BE"/>
        </a:p>
      </dgm:t>
    </dgm:pt>
    <dgm:pt modelId="{AE28D2FC-B2CE-4E4B-8562-7AA3D1110FE2}" type="sibTrans" cxnId="{DEE3261C-C89D-49B1-813B-9370A67E5A02}">
      <dgm:prSet/>
      <dgm:spPr/>
      <dgm:t>
        <a:bodyPr/>
        <a:lstStyle/>
        <a:p>
          <a:endParaRPr lang="nl-BE"/>
        </a:p>
      </dgm:t>
    </dgm:pt>
    <dgm:pt modelId="{6420D41F-3055-4336-9D9F-AD411C322A86}">
      <dgm:prSet/>
      <dgm:spPr/>
      <dgm:t>
        <a:bodyPr/>
        <a:lstStyle/>
        <a:p>
          <a:endParaRPr lang="nl-BE" dirty="0"/>
        </a:p>
      </dgm:t>
    </dgm:pt>
    <dgm:pt modelId="{C9CCAD38-024A-4E41-9CC1-E4E9F02A6340}" type="parTrans" cxnId="{6454A78C-389C-41F1-AB04-CE9C7D2DDFCA}">
      <dgm:prSet/>
      <dgm:spPr/>
      <dgm:t>
        <a:bodyPr/>
        <a:lstStyle/>
        <a:p>
          <a:endParaRPr lang="nl-BE"/>
        </a:p>
      </dgm:t>
    </dgm:pt>
    <dgm:pt modelId="{9386E1B2-F144-45F2-828C-34C366FDA7EF}" type="sibTrans" cxnId="{6454A78C-389C-41F1-AB04-CE9C7D2DDFCA}">
      <dgm:prSet/>
      <dgm:spPr/>
      <dgm:t>
        <a:bodyPr/>
        <a:lstStyle/>
        <a:p>
          <a:endParaRPr lang="nl-BE"/>
        </a:p>
      </dgm:t>
    </dgm:pt>
    <dgm:pt modelId="{A556B20B-36DB-487C-BC70-131D1475F57C}">
      <dgm:prSet/>
      <dgm:spPr/>
      <dgm:t>
        <a:bodyPr/>
        <a:lstStyle/>
        <a:p>
          <a:endParaRPr lang="nl-BE" dirty="0"/>
        </a:p>
      </dgm:t>
    </dgm:pt>
    <dgm:pt modelId="{53F52E89-9062-40D0-A2DA-3D5ACAD47660}" type="parTrans" cxnId="{AFDD01A7-6F7F-4172-8597-4FE43471BF87}">
      <dgm:prSet/>
      <dgm:spPr/>
      <dgm:t>
        <a:bodyPr/>
        <a:lstStyle/>
        <a:p>
          <a:endParaRPr lang="nl-BE"/>
        </a:p>
      </dgm:t>
    </dgm:pt>
    <dgm:pt modelId="{85DFC264-B5B2-48F1-BD6A-5D35060D11A6}" type="sibTrans" cxnId="{AFDD01A7-6F7F-4172-8597-4FE43471BF87}">
      <dgm:prSet/>
      <dgm:spPr/>
      <dgm:t>
        <a:bodyPr/>
        <a:lstStyle/>
        <a:p>
          <a:endParaRPr lang="nl-BE"/>
        </a:p>
      </dgm:t>
    </dgm:pt>
    <dgm:pt modelId="{08473ABB-7C55-49F2-8A48-94E3F36EFF53}">
      <dgm:prSet/>
      <dgm:spPr/>
      <dgm:t>
        <a:bodyPr/>
        <a:lstStyle/>
        <a:p>
          <a:r>
            <a:rPr lang="nl-BE" dirty="0" smtClean="0"/>
            <a:t>Gemeente+</a:t>
          </a:r>
          <a:br>
            <a:rPr lang="nl-BE" dirty="0" smtClean="0"/>
          </a:br>
          <a:r>
            <a:rPr lang="nl-BE" dirty="0" smtClean="0"/>
            <a:t>Oudsten</a:t>
          </a:r>
          <a:endParaRPr lang="nl-BE" dirty="0"/>
        </a:p>
      </dgm:t>
    </dgm:pt>
    <dgm:pt modelId="{6E784492-1647-43E6-8DB9-9AB8CF5E24CD}" type="parTrans" cxnId="{A8D8F38E-0201-4997-8E77-B6D3428C9DC0}">
      <dgm:prSet/>
      <dgm:spPr/>
      <dgm:t>
        <a:bodyPr/>
        <a:lstStyle/>
        <a:p>
          <a:endParaRPr lang="nl-BE"/>
        </a:p>
      </dgm:t>
    </dgm:pt>
    <dgm:pt modelId="{F4128DEA-E160-4DD5-9EA1-CAE351D7EEDA}" type="sibTrans" cxnId="{A8D8F38E-0201-4997-8E77-B6D3428C9DC0}">
      <dgm:prSet/>
      <dgm:spPr/>
      <dgm:t>
        <a:bodyPr/>
        <a:lstStyle/>
        <a:p>
          <a:endParaRPr lang="nl-BE"/>
        </a:p>
      </dgm:t>
    </dgm:pt>
    <dgm:pt modelId="{9873697A-1B3E-4E90-9EA2-8148D9E354D0}" type="pres">
      <dgm:prSet presAssocID="{BB3346BD-4655-4760-9285-6B1C69FA5F16}" presName="compositeShape" presStyleCnt="0">
        <dgm:presLayoutVars>
          <dgm:dir/>
          <dgm:resizeHandles/>
        </dgm:presLayoutVars>
      </dgm:prSet>
      <dgm:spPr/>
    </dgm:pt>
    <dgm:pt modelId="{9AC774EB-C5D4-4774-B7AD-233A54AAE94E}" type="pres">
      <dgm:prSet presAssocID="{BB3346BD-4655-4760-9285-6B1C69FA5F16}" presName="pyramid" presStyleLbl="node1" presStyleIdx="0" presStyleCnt="1"/>
      <dgm:spPr/>
    </dgm:pt>
    <dgm:pt modelId="{D5BCC0BD-2E8B-4F00-9028-677F734B81DF}" type="pres">
      <dgm:prSet presAssocID="{BB3346BD-4655-4760-9285-6B1C69FA5F16}" presName="theList" presStyleCnt="0"/>
      <dgm:spPr/>
    </dgm:pt>
    <dgm:pt modelId="{45891FB8-9FA7-4D59-A492-65376A6C394F}" type="pres">
      <dgm:prSet presAssocID="{6420D41F-3055-4336-9D9F-AD411C322A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01C0443-F272-42D2-BEB6-AADD7EE13DCC}" type="pres">
      <dgm:prSet presAssocID="{6420D41F-3055-4336-9D9F-AD411C322A86}" presName="aSpace" presStyleCnt="0"/>
      <dgm:spPr/>
    </dgm:pt>
    <dgm:pt modelId="{9B24B13F-7813-428F-9C69-B7E968AE0325}" type="pres">
      <dgm:prSet presAssocID="{D0AAB54C-C0D3-41FE-9EDA-3A1D2A95750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EE91A83-E4CE-46CC-A606-441ED87A7D06}" type="pres">
      <dgm:prSet presAssocID="{D0AAB54C-C0D3-41FE-9EDA-3A1D2A957501}" presName="aSpace" presStyleCnt="0"/>
      <dgm:spPr/>
    </dgm:pt>
    <dgm:pt modelId="{A078316A-E5C1-4345-8A37-EAAC0C9B6118}" type="pres">
      <dgm:prSet presAssocID="{A556B20B-36DB-487C-BC70-131D1475F57C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FCAA1DF-40FD-458F-9D92-B28A40E6E32E}" type="pres">
      <dgm:prSet presAssocID="{A556B20B-36DB-487C-BC70-131D1475F57C}" presName="aSpace" presStyleCnt="0"/>
      <dgm:spPr/>
    </dgm:pt>
    <dgm:pt modelId="{3C5F98BD-8D91-4331-8F70-827434520082}" type="pres">
      <dgm:prSet presAssocID="{08473ABB-7C55-49F2-8A48-94E3F36EFF53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402678A-D4A8-4394-829D-7B79AD7B0A8A}" type="pres">
      <dgm:prSet presAssocID="{08473ABB-7C55-49F2-8A48-94E3F36EFF53}" presName="aSpace" presStyleCnt="0"/>
      <dgm:spPr/>
    </dgm:pt>
  </dgm:ptLst>
  <dgm:cxnLst>
    <dgm:cxn modelId="{1E1A1C72-8E89-4579-8907-2A712BCCB53B}" type="presOf" srcId="{A556B20B-36DB-487C-BC70-131D1475F57C}" destId="{A078316A-E5C1-4345-8A37-EAAC0C9B6118}" srcOrd="0" destOrd="0" presId="urn:microsoft.com/office/officeart/2005/8/layout/pyramid2"/>
    <dgm:cxn modelId="{EDB583A4-FCE5-4105-8DE3-80BF4C0B9CB6}" type="presOf" srcId="{BB3346BD-4655-4760-9285-6B1C69FA5F16}" destId="{9873697A-1B3E-4E90-9EA2-8148D9E354D0}" srcOrd="0" destOrd="0" presId="urn:microsoft.com/office/officeart/2005/8/layout/pyramid2"/>
    <dgm:cxn modelId="{6196CE09-781D-47E0-AEDB-1D886F320EC8}" type="presOf" srcId="{6420D41F-3055-4336-9D9F-AD411C322A86}" destId="{45891FB8-9FA7-4D59-A492-65376A6C394F}" srcOrd="0" destOrd="0" presId="urn:microsoft.com/office/officeart/2005/8/layout/pyramid2"/>
    <dgm:cxn modelId="{DFB14A30-D6A1-4DEA-8602-15CD2D5BA067}" type="presOf" srcId="{08473ABB-7C55-49F2-8A48-94E3F36EFF53}" destId="{3C5F98BD-8D91-4331-8F70-827434520082}" srcOrd="0" destOrd="0" presId="urn:microsoft.com/office/officeart/2005/8/layout/pyramid2"/>
    <dgm:cxn modelId="{DEE3261C-C89D-49B1-813B-9370A67E5A02}" srcId="{BB3346BD-4655-4760-9285-6B1C69FA5F16}" destId="{D0AAB54C-C0D3-41FE-9EDA-3A1D2A957501}" srcOrd="1" destOrd="0" parTransId="{15CBC0AB-E728-490F-9BFD-0AA2207BE3B9}" sibTransId="{AE28D2FC-B2CE-4E4B-8562-7AA3D1110FE2}"/>
    <dgm:cxn modelId="{F007C19E-EDB9-4260-838A-99835306B26A}" type="presOf" srcId="{D0AAB54C-C0D3-41FE-9EDA-3A1D2A957501}" destId="{9B24B13F-7813-428F-9C69-B7E968AE0325}" srcOrd="0" destOrd="0" presId="urn:microsoft.com/office/officeart/2005/8/layout/pyramid2"/>
    <dgm:cxn modelId="{6454A78C-389C-41F1-AB04-CE9C7D2DDFCA}" srcId="{BB3346BD-4655-4760-9285-6B1C69FA5F16}" destId="{6420D41F-3055-4336-9D9F-AD411C322A86}" srcOrd="0" destOrd="0" parTransId="{C9CCAD38-024A-4E41-9CC1-E4E9F02A6340}" sibTransId="{9386E1B2-F144-45F2-828C-34C366FDA7EF}"/>
    <dgm:cxn modelId="{A8D8F38E-0201-4997-8E77-B6D3428C9DC0}" srcId="{BB3346BD-4655-4760-9285-6B1C69FA5F16}" destId="{08473ABB-7C55-49F2-8A48-94E3F36EFF53}" srcOrd="3" destOrd="0" parTransId="{6E784492-1647-43E6-8DB9-9AB8CF5E24CD}" sibTransId="{F4128DEA-E160-4DD5-9EA1-CAE351D7EEDA}"/>
    <dgm:cxn modelId="{AFDD01A7-6F7F-4172-8597-4FE43471BF87}" srcId="{BB3346BD-4655-4760-9285-6B1C69FA5F16}" destId="{A556B20B-36DB-487C-BC70-131D1475F57C}" srcOrd="2" destOrd="0" parTransId="{53F52E89-9062-40D0-A2DA-3D5ACAD47660}" sibTransId="{85DFC264-B5B2-48F1-BD6A-5D35060D11A6}"/>
    <dgm:cxn modelId="{6DE88A95-2CC8-43D9-B5DB-FD0DBDE5A6B1}" type="presParOf" srcId="{9873697A-1B3E-4E90-9EA2-8148D9E354D0}" destId="{9AC774EB-C5D4-4774-B7AD-233A54AAE94E}" srcOrd="0" destOrd="0" presId="urn:microsoft.com/office/officeart/2005/8/layout/pyramid2"/>
    <dgm:cxn modelId="{EB620ED3-93DC-402E-8817-8B978B9D37EB}" type="presParOf" srcId="{9873697A-1B3E-4E90-9EA2-8148D9E354D0}" destId="{D5BCC0BD-2E8B-4F00-9028-677F734B81DF}" srcOrd="1" destOrd="0" presId="urn:microsoft.com/office/officeart/2005/8/layout/pyramid2"/>
    <dgm:cxn modelId="{9A035184-7E7C-4740-8FF4-799BCE507505}" type="presParOf" srcId="{D5BCC0BD-2E8B-4F00-9028-677F734B81DF}" destId="{45891FB8-9FA7-4D59-A492-65376A6C394F}" srcOrd="0" destOrd="0" presId="urn:microsoft.com/office/officeart/2005/8/layout/pyramid2"/>
    <dgm:cxn modelId="{41797999-E279-4495-9A10-550CB51D6656}" type="presParOf" srcId="{D5BCC0BD-2E8B-4F00-9028-677F734B81DF}" destId="{B01C0443-F272-42D2-BEB6-AADD7EE13DCC}" srcOrd="1" destOrd="0" presId="urn:microsoft.com/office/officeart/2005/8/layout/pyramid2"/>
    <dgm:cxn modelId="{B24BB469-496B-4888-B308-B116410DC51E}" type="presParOf" srcId="{D5BCC0BD-2E8B-4F00-9028-677F734B81DF}" destId="{9B24B13F-7813-428F-9C69-B7E968AE0325}" srcOrd="2" destOrd="0" presId="urn:microsoft.com/office/officeart/2005/8/layout/pyramid2"/>
    <dgm:cxn modelId="{85F8E137-D66C-40AF-8A71-07AE16A275F5}" type="presParOf" srcId="{D5BCC0BD-2E8B-4F00-9028-677F734B81DF}" destId="{9EE91A83-E4CE-46CC-A606-441ED87A7D06}" srcOrd="3" destOrd="0" presId="urn:microsoft.com/office/officeart/2005/8/layout/pyramid2"/>
    <dgm:cxn modelId="{72772CA7-C3EF-4B2E-B2FF-AA28D3295607}" type="presParOf" srcId="{D5BCC0BD-2E8B-4F00-9028-677F734B81DF}" destId="{A078316A-E5C1-4345-8A37-EAAC0C9B6118}" srcOrd="4" destOrd="0" presId="urn:microsoft.com/office/officeart/2005/8/layout/pyramid2"/>
    <dgm:cxn modelId="{6AE5D640-4002-4965-BFB5-02AA82C1DC04}" type="presParOf" srcId="{D5BCC0BD-2E8B-4F00-9028-677F734B81DF}" destId="{EFCAA1DF-40FD-458F-9D92-B28A40E6E32E}" srcOrd="5" destOrd="0" presId="urn:microsoft.com/office/officeart/2005/8/layout/pyramid2"/>
    <dgm:cxn modelId="{65382A08-585C-475C-B34C-AF310FFCD6D3}" type="presParOf" srcId="{D5BCC0BD-2E8B-4F00-9028-677F734B81DF}" destId="{3C5F98BD-8D91-4331-8F70-827434520082}" srcOrd="6" destOrd="0" presId="urn:microsoft.com/office/officeart/2005/8/layout/pyramid2"/>
    <dgm:cxn modelId="{57313A21-CB71-40B5-9FAB-C90DD6D9EF47}" type="presParOf" srcId="{D5BCC0BD-2E8B-4F00-9028-677F734B81DF}" destId="{E402678A-D4A8-4394-829D-7B79AD7B0A8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1E49A3-554E-477B-A07E-162E690B6126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E4466A50-41E4-4CCC-99B1-3753D9673077}">
      <dgm:prSet phldrT="[Tekst]"/>
      <dgm:spPr/>
      <dgm:t>
        <a:bodyPr/>
        <a:lstStyle/>
        <a:p>
          <a:r>
            <a:rPr lang="nl-BE" dirty="0" smtClean="0"/>
            <a:t>Koninkrijk</a:t>
          </a:r>
          <a:endParaRPr lang="nl-BE" dirty="0"/>
        </a:p>
      </dgm:t>
    </dgm:pt>
    <dgm:pt modelId="{11BEC7BD-C838-474C-9411-A1EAAAAB9B07}" type="parTrans" cxnId="{2F8EE6ED-B266-481C-8AB2-87F19CCC0543}">
      <dgm:prSet/>
      <dgm:spPr/>
      <dgm:t>
        <a:bodyPr/>
        <a:lstStyle/>
        <a:p>
          <a:endParaRPr lang="nl-BE"/>
        </a:p>
      </dgm:t>
    </dgm:pt>
    <dgm:pt modelId="{0AE66840-CE08-4895-B5C5-EA2AF832A3C3}" type="sibTrans" cxnId="{2F8EE6ED-B266-481C-8AB2-87F19CCC0543}">
      <dgm:prSet/>
      <dgm:spPr/>
      <dgm:t>
        <a:bodyPr/>
        <a:lstStyle/>
        <a:p>
          <a:endParaRPr lang="nl-BE"/>
        </a:p>
      </dgm:t>
    </dgm:pt>
    <dgm:pt modelId="{0D09A2C2-C142-40D0-AE2E-1CF97035AA02}">
      <dgm:prSet phldrT="[Tekst]"/>
      <dgm:spPr/>
      <dgm:t>
        <a:bodyPr/>
        <a:lstStyle/>
        <a:p>
          <a:r>
            <a:rPr lang="nl-BE" dirty="0" smtClean="0"/>
            <a:t>Gemeente</a:t>
          </a:r>
          <a:endParaRPr lang="nl-BE" dirty="0"/>
        </a:p>
      </dgm:t>
    </dgm:pt>
    <dgm:pt modelId="{34082FCC-62EB-4FF3-8A0A-0D627489492D}" type="parTrans" cxnId="{07BE241C-CD11-4023-BFF6-E950C3140597}">
      <dgm:prSet/>
      <dgm:spPr/>
      <dgm:t>
        <a:bodyPr/>
        <a:lstStyle/>
        <a:p>
          <a:endParaRPr lang="nl-BE"/>
        </a:p>
      </dgm:t>
    </dgm:pt>
    <dgm:pt modelId="{97DFAA2B-3491-4BB1-969B-5AC55804F5FD}" type="sibTrans" cxnId="{07BE241C-CD11-4023-BFF6-E950C3140597}">
      <dgm:prSet/>
      <dgm:spPr/>
      <dgm:t>
        <a:bodyPr/>
        <a:lstStyle/>
        <a:p>
          <a:endParaRPr lang="nl-BE"/>
        </a:p>
      </dgm:t>
    </dgm:pt>
    <dgm:pt modelId="{B810F398-8699-4D19-9694-6D2E7C177A88}" type="pres">
      <dgm:prSet presAssocID="{D31E49A3-554E-477B-A07E-162E690B612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A9E0433-107B-402E-8B49-7EFDFCEFA89C}" type="pres">
      <dgm:prSet presAssocID="{D31E49A3-554E-477B-A07E-162E690B6126}" presName="comp1" presStyleCnt="0"/>
      <dgm:spPr/>
    </dgm:pt>
    <dgm:pt modelId="{9E5542EF-9D72-4B18-AC59-40E7274643E6}" type="pres">
      <dgm:prSet presAssocID="{D31E49A3-554E-477B-A07E-162E690B6126}" presName="circle1" presStyleLbl="node1" presStyleIdx="0" presStyleCnt="2"/>
      <dgm:spPr/>
      <dgm:t>
        <a:bodyPr/>
        <a:lstStyle/>
        <a:p>
          <a:endParaRPr lang="nl-BE"/>
        </a:p>
      </dgm:t>
    </dgm:pt>
    <dgm:pt modelId="{2B0CF23C-5061-48D9-BFCA-7E3869AF7B45}" type="pres">
      <dgm:prSet presAssocID="{D31E49A3-554E-477B-A07E-162E690B612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8CA57B3-EFAF-4262-928C-83DE85D8D76F}" type="pres">
      <dgm:prSet presAssocID="{D31E49A3-554E-477B-A07E-162E690B6126}" presName="comp2" presStyleCnt="0"/>
      <dgm:spPr/>
    </dgm:pt>
    <dgm:pt modelId="{79D8642B-B949-4821-8057-7224D8C49324}" type="pres">
      <dgm:prSet presAssocID="{D31E49A3-554E-477B-A07E-162E690B6126}" presName="circle2" presStyleLbl="node1" presStyleIdx="1" presStyleCnt="2"/>
      <dgm:spPr/>
      <dgm:t>
        <a:bodyPr/>
        <a:lstStyle/>
        <a:p>
          <a:endParaRPr lang="nl-BE"/>
        </a:p>
      </dgm:t>
    </dgm:pt>
    <dgm:pt modelId="{5DD99A81-9262-4021-AC36-BA3053AD7984}" type="pres">
      <dgm:prSet presAssocID="{D31E49A3-554E-477B-A07E-162E690B612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9A56963-04F7-489F-B0E5-CDA348DB76A3}" type="presOf" srcId="{0D09A2C2-C142-40D0-AE2E-1CF97035AA02}" destId="{79D8642B-B949-4821-8057-7224D8C49324}" srcOrd="0" destOrd="0" presId="urn:microsoft.com/office/officeart/2005/8/layout/venn2"/>
    <dgm:cxn modelId="{89A9BB7C-6044-4BB7-A006-9F08ADAFA078}" type="presOf" srcId="{0D09A2C2-C142-40D0-AE2E-1CF97035AA02}" destId="{5DD99A81-9262-4021-AC36-BA3053AD7984}" srcOrd="1" destOrd="0" presId="urn:microsoft.com/office/officeart/2005/8/layout/venn2"/>
    <dgm:cxn modelId="{02AA54C5-2FAE-406E-8A67-4EA100A4119E}" type="presOf" srcId="{E4466A50-41E4-4CCC-99B1-3753D9673077}" destId="{2B0CF23C-5061-48D9-BFCA-7E3869AF7B45}" srcOrd="1" destOrd="0" presId="urn:microsoft.com/office/officeart/2005/8/layout/venn2"/>
    <dgm:cxn modelId="{B1A1F878-E12C-417B-A728-0F673DD2253B}" type="presOf" srcId="{D31E49A3-554E-477B-A07E-162E690B6126}" destId="{B810F398-8699-4D19-9694-6D2E7C177A88}" srcOrd="0" destOrd="0" presId="urn:microsoft.com/office/officeart/2005/8/layout/venn2"/>
    <dgm:cxn modelId="{0CC66720-E658-4C69-B781-898DF87BC462}" type="presOf" srcId="{E4466A50-41E4-4CCC-99B1-3753D9673077}" destId="{9E5542EF-9D72-4B18-AC59-40E7274643E6}" srcOrd="0" destOrd="0" presId="urn:microsoft.com/office/officeart/2005/8/layout/venn2"/>
    <dgm:cxn modelId="{2F8EE6ED-B266-481C-8AB2-87F19CCC0543}" srcId="{D31E49A3-554E-477B-A07E-162E690B6126}" destId="{E4466A50-41E4-4CCC-99B1-3753D9673077}" srcOrd="0" destOrd="0" parTransId="{11BEC7BD-C838-474C-9411-A1EAAAAB9B07}" sibTransId="{0AE66840-CE08-4895-B5C5-EA2AF832A3C3}"/>
    <dgm:cxn modelId="{07BE241C-CD11-4023-BFF6-E950C3140597}" srcId="{D31E49A3-554E-477B-A07E-162E690B6126}" destId="{0D09A2C2-C142-40D0-AE2E-1CF97035AA02}" srcOrd="1" destOrd="0" parTransId="{34082FCC-62EB-4FF3-8A0A-0D627489492D}" sibTransId="{97DFAA2B-3491-4BB1-969B-5AC55804F5FD}"/>
    <dgm:cxn modelId="{E8F80EB3-9717-4287-9065-57C974723AF4}" type="presParOf" srcId="{B810F398-8699-4D19-9694-6D2E7C177A88}" destId="{1A9E0433-107B-402E-8B49-7EFDFCEFA89C}" srcOrd="0" destOrd="0" presId="urn:microsoft.com/office/officeart/2005/8/layout/venn2"/>
    <dgm:cxn modelId="{48FF7A8C-9D9B-437E-AF90-C13E67FD5ED7}" type="presParOf" srcId="{1A9E0433-107B-402E-8B49-7EFDFCEFA89C}" destId="{9E5542EF-9D72-4B18-AC59-40E7274643E6}" srcOrd="0" destOrd="0" presId="urn:microsoft.com/office/officeart/2005/8/layout/venn2"/>
    <dgm:cxn modelId="{6903EDE1-7643-40E7-AF1F-AC168D8FEA54}" type="presParOf" srcId="{1A9E0433-107B-402E-8B49-7EFDFCEFA89C}" destId="{2B0CF23C-5061-48D9-BFCA-7E3869AF7B45}" srcOrd="1" destOrd="0" presId="urn:microsoft.com/office/officeart/2005/8/layout/venn2"/>
    <dgm:cxn modelId="{7BEFD35B-A91D-4DD7-94B2-A4F18E7926D3}" type="presParOf" srcId="{B810F398-8699-4D19-9694-6D2E7C177A88}" destId="{D8CA57B3-EFAF-4262-928C-83DE85D8D76F}" srcOrd="1" destOrd="0" presId="urn:microsoft.com/office/officeart/2005/8/layout/venn2"/>
    <dgm:cxn modelId="{430A89C7-D33F-4AA8-817B-48EC8152CB27}" type="presParOf" srcId="{D8CA57B3-EFAF-4262-928C-83DE85D8D76F}" destId="{79D8642B-B949-4821-8057-7224D8C49324}" srcOrd="0" destOrd="0" presId="urn:microsoft.com/office/officeart/2005/8/layout/venn2"/>
    <dgm:cxn modelId="{D1EB612D-E0D7-4946-9315-E1318D169508}" type="presParOf" srcId="{D8CA57B3-EFAF-4262-928C-83DE85D8D76F}" destId="{5DD99A81-9262-4021-AC36-BA3053AD798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1E49A3-554E-477B-A07E-162E690B6126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E4466A50-41E4-4CCC-99B1-3753D9673077}">
      <dgm:prSet phldrT="[Tekst]"/>
      <dgm:spPr>
        <a:solidFill>
          <a:schemeClr val="accent6"/>
        </a:solidFill>
      </dgm:spPr>
      <dgm:t>
        <a:bodyPr/>
        <a:lstStyle/>
        <a:p>
          <a:r>
            <a:rPr lang="nl-BE" dirty="0" smtClean="0"/>
            <a:t>Gemeente</a:t>
          </a:r>
          <a:endParaRPr lang="nl-BE" dirty="0"/>
        </a:p>
      </dgm:t>
    </dgm:pt>
    <dgm:pt modelId="{11BEC7BD-C838-474C-9411-A1EAAAAB9B07}" type="parTrans" cxnId="{2F8EE6ED-B266-481C-8AB2-87F19CCC0543}">
      <dgm:prSet/>
      <dgm:spPr/>
      <dgm:t>
        <a:bodyPr/>
        <a:lstStyle/>
        <a:p>
          <a:endParaRPr lang="nl-BE"/>
        </a:p>
      </dgm:t>
    </dgm:pt>
    <dgm:pt modelId="{0AE66840-CE08-4895-B5C5-EA2AF832A3C3}" type="sibTrans" cxnId="{2F8EE6ED-B266-481C-8AB2-87F19CCC0543}">
      <dgm:prSet/>
      <dgm:spPr/>
      <dgm:t>
        <a:bodyPr/>
        <a:lstStyle/>
        <a:p>
          <a:endParaRPr lang="nl-BE"/>
        </a:p>
      </dgm:t>
    </dgm:pt>
    <dgm:pt modelId="{985BB8D6-24C5-4ABA-B7F6-6D1029BEFAD4}">
      <dgm:prSet phldrT="[Tekst]"/>
      <dgm:spPr>
        <a:solidFill>
          <a:schemeClr val="accent5"/>
        </a:solidFill>
      </dgm:spPr>
      <dgm:t>
        <a:bodyPr/>
        <a:lstStyle/>
        <a:p>
          <a:r>
            <a:rPr lang="nl-BE" dirty="0" smtClean="0"/>
            <a:t>Koninkrijk</a:t>
          </a:r>
          <a:endParaRPr lang="nl-BE" dirty="0"/>
        </a:p>
      </dgm:t>
    </dgm:pt>
    <dgm:pt modelId="{69CE8D93-741B-4B10-BA27-B4500763A5DF}" type="parTrans" cxnId="{80F816E1-D821-40D2-B880-41452580BBF8}">
      <dgm:prSet/>
      <dgm:spPr/>
      <dgm:t>
        <a:bodyPr/>
        <a:lstStyle/>
        <a:p>
          <a:endParaRPr lang="nl-BE"/>
        </a:p>
      </dgm:t>
    </dgm:pt>
    <dgm:pt modelId="{8A85C9AF-34CA-4115-8100-85A84D39C060}" type="sibTrans" cxnId="{80F816E1-D821-40D2-B880-41452580BBF8}">
      <dgm:prSet/>
      <dgm:spPr/>
      <dgm:t>
        <a:bodyPr/>
        <a:lstStyle/>
        <a:p>
          <a:endParaRPr lang="nl-BE"/>
        </a:p>
      </dgm:t>
    </dgm:pt>
    <dgm:pt modelId="{B810F398-8699-4D19-9694-6D2E7C177A88}" type="pres">
      <dgm:prSet presAssocID="{D31E49A3-554E-477B-A07E-162E690B612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A9E0433-107B-402E-8B49-7EFDFCEFA89C}" type="pres">
      <dgm:prSet presAssocID="{D31E49A3-554E-477B-A07E-162E690B6126}" presName="comp1" presStyleCnt="0"/>
      <dgm:spPr/>
    </dgm:pt>
    <dgm:pt modelId="{9E5542EF-9D72-4B18-AC59-40E7274643E6}" type="pres">
      <dgm:prSet presAssocID="{D31E49A3-554E-477B-A07E-162E690B6126}" presName="circle1" presStyleLbl="node1" presStyleIdx="0" presStyleCnt="2"/>
      <dgm:spPr/>
      <dgm:t>
        <a:bodyPr/>
        <a:lstStyle/>
        <a:p>
          <a:endParaRPr lang="nl-BE"/>
        </a:p>
      </dgm:t>
    </dgm:pt>
    <dgm:pt modelId="{2B0CF23C-5061-48D9-BFCA-7E3869AF7B45}" type="pres">
      <dgm:prSet presAssocID="{D31E49A3-554E-477B-A07E-162E690B612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8CA57B3-EFAF-4262-928C-83DE85D8D76F}" type="pres">
      <dgm:prSet presAssocID="{D31E49A3-554E-477B-A07E-162E690B6126}" presName="comp2" presStyleCnt="0"/>
      <dgm:spPr/>
    </dgm:pt>
    <dgm:pt modelId="{79D8642B-B949-4821-8057-7224D8C49324}" type="pres">
      <dgm:prSet presAssocID="{D31E49A3-554E-477B-A07E-162E690B6126}" presName="circle2" presStyleLbl="node1" presStyleIdx="1" presStyleCnt="2"/>
      <dgm:spPr/>
      <dgm:t>
        <a:bodyPr/>
        <a:lstStyle/>
        <a:p>
          <a:endParaRPr lang="nl-BE"/>
        </a:p>
      </dgm:t>
    </dgm:pt>
    <dgm:pt modelId="{5DD99A81-9262-4021-AC36-BA3053AD7984}" type="pres">
      <dgm:prSet presAssocID="{D31E49A3-554E-477B-A07E-162E690B612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0F816E1-D821-40D2-B880-41452580BBF8}" srcId="{D31E49A3-554E-477B-A07E-162E690B6126}" destId="{985BB8D6-24C5-4ABA-B7F6-6D1029BEFAD4}" srcOrd="1" destOrd="0" parTransId="{69CE8D93-741B-4B10-BA27-B4500763A5DF}" sibTransId="{8A85C9AF-34CA-4115-8100-85A84D39C060}"/>
    <dgm:cxn modelId="{7D57A650-133F-4B41-951D-24DA11F00395}" type="presOf" srcId="{D31E49A3-554E-477B-A07E-162E690B6126}" destId="{B810F398-8699-4D19-9694-6D2E7C177A88}" srcOrd="0" destOrd="0" presId="urn:microsoft.com/office/officeart/2005/8/layout/venn2"/>
    <dgm:cxn modelId="{2F8EE6ED-B266-481C-8AB2-87F19CCC0543}" srcId="{D31E49A3-554E-477B-A07E-162E690B6126}" destId="{E4466A50-41E4-4CCC-99B1-3753D9673077}" srcOrd="0" destOrd="0" parTransId="{11BEC7BD-C838-474C-9411-A1EAAAAB9B07}" sibTransId="{0AE66840-CE08-4895-B5C5-EA2AF832A3C3}"/>
    <dgm:cxn modelId="{69371977-13EB-4E35-9FDE-C941E0A0F8B9}" type="presOf" srcId="{E4466A50-41E4-4CCC-99B1-3753D9673077}" destId="{9E5542EF-9D72-4B18-AC59-40E7274643E6}" srcOrd="0" destOrd="0" presId="urn:microsoft.com/office/officeart/2005/8/layout/venn2"/>
    <dgm:cxn modelId="{63A80F5A-C28E-40F7-BD0A-180C0A0F0F30}" type="presOf" srcId="{985BB8D6-24C5-4ABA-B7F6-6D1029BEFAD4}" destId="{79D8642B-B949-4821-8057-7224D8C49324}" srcOrd="0" destOrd="0" presId="urn:microsoft.com/office/officeart/2005/8/layout/venn2"/>
    <dgm:cxn modelId="{E082CFC4-428F-48DB-99C4-BEA9238086FC}" type="presOf" srcId="{985BB8D6-24C5-4ABA-B7F6-6D1029BEFAD4}" destId="{5DD99A81-9262-4021-AC36-BA3053AD7984}" srcOrd="1" destOrd="0" presId="urn:microsoft.com/office/officeart/2005/8/layout/venn2"/>
    <dgm:cxn modelId="{F218E42A-FE2B-435F-9938-AF0CFC95917C}" type="presOf" srcId="{E4466A50-41E4-4CCC-99B1-3753D9673077}" destId="{2B0CF23C-5061-48D9-BFCA-7E3869AF7B45}" srcOrd="1" destOrd="0" presId="urn:microsoft.com/office/officeart/2005/8/layout/venn2"/>
    <dgm:cxn modelId="{9D236DE6-ABA0-4EA7-BF7D-B73C5F5BE05F}" type="presParOf" srcId="{B810F398-8699-4D19-9694-6D2E7C177A88}" destId="{1A9E0433-107B-402E-8B49-7EFDFCEFA89C}" srcOrd="0" destOrd="0" presId="urn:microsoft.com/office/officeart/2005/8/layout/venn2"/>
    <dgm:cxn modelId="{508136F8-3C56-4EA3-869A-82A638369977}" type="presParOf" srcId="{1A9E0433-107B-402E-8B49-7EFDFCEFA89C}" destId="{9E5542EF-9D72-4B18-AC59-40E7274643E6}" srcOrd="0" destOrd="0" presId="urn:microsoft.com/office/officeart/2005/8/layout/venn2"/>
    <dgm:cxn modelId="{03E0CC8E-86D4-4336-BC4E-6E01B8BEDED7}" type="presParOf" srcId="{1A9E0433-107B-402E-8B49-7EFDFCEFA89C}" destId="{2B0CF23C-5061-48D9-BFCA-7E3869AF7B45}" srcOrd="1" destOrd="0" presId="urn:microsoft.com/office/officeart/2005/8/layout/venn2"/>
    <dgm:cxn modelId="{8DD57283-25B5-4410-A0A4-2F0B657F271E}" type="presParOf" srcId="{B810F398-8699-4D19-9694-6D2E7C177A88}" destId="{D8CA57B3-EFAF-4262-928C-83DE85D8D76F}" srcOrd="1" destOrd="0" presId="urn:microsoft.com/office/officeart/2005/8/layout/venn2"/>
    <dgm:cxn modelId="{86995FAB-45C8-4B44-8276-42B5B6A7F288}" type="presParOf" srcId="{D8CA57B3-EFAF-4262-928C-83DE85D8D76F}" destId="{79D8642B-B949-4821-8057-7224D8C49324}" srcOrd="0" destOrd="0" presId="urn:microsoft.com/office/officeart/2005/8/layout/venn2"/>
    <dgm:cxn modelId="{C13BEE85-5AD6-48E9-8C3E-37DECF96BE6E}" type="presParOf" srcId="{D8CA57B3-EFAF-4262-928C-83DE85D8D76F}" destId="{5DD99A81-9262-4021-AC36-BA3053AD798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1E49A3-554E-477B-A07E-162E690B612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4466A50-41E4-4CCC-99B1-3753D9673077}">
      <dgm:prSet phldrT="[Teks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nl-BE" dirty="0" smtClean="0"/>
            <a:t>Koninkrijk en gemeente</a:t>
          </a:r>
          <a:endParaRPr lang="nl-BE" dirty="0"/>
        </a:p>
      </dgm:t>
    </dgm:pt>
    <dgm:pt modelId="{11BEC7BD-C838-474C-9411-A1EAAAAB9B07}" type="parTrans" cxnId="{2F8EE6ED-B266-481C-8AB2-87F19CCC0543}">
      <dgm:prSet/>
      <dgm:spPr/>
      <dgm:t>
        <a:bodyPr/>
        <a:lstStyle/>
        <a:p>
          <a:endParaRPr lang="nl-BE"/>
        </a:p>
      </dgm:t>
    </dgm:pt>
    <dgm:pt modelId="{0AE66840-CE08-4895-B5C5-EA2AF832A3C3}" type="sibTrans" cxnId="{2F8EE6ED-B266-481C-8AB2-87F19CCC0543}">
      <dgm:prSet/>
      <dgm:spPr/>
      <dgm:t>
        <a:bodyPr/>
        <a:lstStyle/>
        <a:p>
          <a:endParaRPr lang="nl-BE"/>
        </a:p>
      </dgm:t>
    </dgm:pt>
    <dgm:pt modelId="{B810F398-8699-4D19-9694-6D2E7C177A88}" type="pres">
      <dgm:prSet presAssocID="{D31E49A3-554E-477B-A07E-162E690B612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A9E0433-107B-402E-8B49-7EFDFCEFA89C}" type="pres">
      <dgm:prSet presAssocID="{D31E49A3-554E-477B-A07E-162E690B6126}" presName="comp1" presStyleCnt="0"/>
      <dgm:spPr/>
    </dgm:pt>
    <dgm:pt modelId="{9E5542EF-9D72-4B18-AC59-40E7274643E6}" type="pres">
      <dgm:prSet presAssocID="{D31E49A3-554E-477B-A07E-162E690B6126}" presName="circle1" presStyleLbl="node1" presStyleIdx="0" presStyleCnt="1"/>
      <dgm:spPr/>
      <dgm:t>
        <a:bodyPr/>
        <a:lstStyle/>
        <a:p>
          <a:endParaRPr lang="nl-BE"/>
        </a:p>
      </dgm:t>
    </dgm:pt>
    <dgm:pt modelId="{2B0CF23C-5061-48D9-BFCA-7E3869AF7B45}" type="pres">
      <dgm:prSet presAssocID="{D31E49A3-554E-477B-A07E-162E690B6126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6EF7B851-C765-4F65-89BD-361787248D97}" type="presOf" srcId="{E4466A50-41E4-4CCC-99B1-3753D9673077}" destId="{2B0CF23C-5061-48D9-BFCA-7E3869AF7B45}" srcOrd="1" destOrd="0" presId="urn:microsoft.com/office/officeart/2005/8/layout/venn2"/>
    <dgm:cxn modelId="{2171029C-AA2B-41A8-84FC-6045D09921BE}" type="presOf" srcId="{E4466A50-41E4-4CCC-99B1-3753D9673077}" destId="{9E5542EF-9D72-4B18-AC59-40E7274643E6}" srcOrd="0" destOrd="0" presId="urn:microsoft.com/office/officeart/2005/8/layout/venn2"/>
    <dgm:cxn modelId="{2F8EE6ED-B266-481C-8AB2-87F19CCC0543}" srcId="{D31E49A3-554E-477B-A07E-162E690B6126}" destId="{E4466A50-41E4-4CCC-99B1-3753D9673077}" srcOrd="0" destOrd="0" parTransId="{11BEC7BD-C838-474C-9411-A1EAAAAB9B07}" sibTransId="{0AE66840-CE08-4895-B5C5-EA2AF832A3C3}"/>
    <dgm:cxn modelId="{D0E098AF-E3E8-44BD-91AD-330B74165D2D}" type="presOf" srcId="{D31E49A3-554E-477B-A07E-162E690B6126}" destId="{B810F398-8699-4D19-9694-6D2E7C177A88}" srcOrd="0" destOrd="0" presId="urn:microsoft.com/office/officeart/2005/8/layout/venn2"/>
    <dgm:cxn modelId="{679BA4C8-088A-491B-AD3F-40580378C2AD}" type="presParOf" srcId="{B810F398-8699-4D19-9694-6D2E7C177A88}" destId="{1A9E0433-107B-402E-8B49-7EFDFCEFA89C}" srcOrd="0" destOrd="0" presId="urn:microsoft.com/office/officeart/2005/8/layout/venn2"/>
    <dgm:cxn modelId="{6A3D3788-9571-41A5-9A06-535B4DFE0364}" type="presParOf" srcId="{1A9E0433-107B-402E-8B49-7EFDFCEFA89C}" destId="{9E5542EF-9D72-4B18-AC59-40E7274643E6}" srcOrd="0" destOrd="0" presId="urn:microsoft.com/office/officeart/2005/8/layout/venn2"/>
    <dgm:cxn modelId="{D71B1F02-37E9-4281-8610-70C31FADE892}" type="presParOf" srcId="{1A9E0433-107B-402E-8B49-7EFDFCEFA89C}" destId="{2B0CF23C-5061-48D9-BFCA-7E3869AF7B4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1E49A3-554E-477B-A07E-162E690B612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E4466A50-41E4-4CCC-99B1-3753D9673077}">
      <dgm:prSet phldrT="[Tekst]"/>
      <dgm:spPr>
        <a:solidFill>
          <a:schemeClr val="accent5"/>
        </a:solidFill>
      </dgm:spPr>
      <dgm:t>
        <a:bodyPr/>
        <a:lstStyle/>
        <a:p>
          <a:r>
            <a:rPr lang="nl-BE" dirty="0" smtClean="0"/>
            <a:t>Koninkrijk</a:t>
          </a:r>
          <a:endParaRPr lang="nl-BE" dirty="0"/>
        </a:p>
      </dgm:t>
    </dgm:pt>
    <dgm:pt modelId="{11BEC7BD-C838-474C-9411-A1EAAAAB9B07}" type="parTrans" cxnId="{2F8EE6ED-B266-481C-8AB2-87F19CCC0543}">
      <dgm:prSet/>
      <dgm:spPr/>
      <dgm:t>
        <a:bodyPr/>
        <a:lstStyle/>
        <a:p>
          <a:endParaRPr lang="nl-BE"/>
        </a:p>
      </dgm:t>
    </dgm:pt>
    <dgm:pt modelId="{0AE66840-CE08-4895-B5C5-EA2AF832A3C3}" type="sibTrans" cxnId="{2F8EE6ED-B266-481C-8AB2-87F19CCC0543}">
      <dgm:prSet/>
      <dgm:spPr/>
      <dgm:t>
        <a:bodyPr/>
        <a:lstStyle/>
        <a:p>
          <a:endParaRPr lang="nl-BE"/>
        </a:p>
      </dgm:t>
    </dgm:pt>
    <dgm:pt modelId="{6FD003D2-4F1D-4C6D-847C-7C2E716782EF}">
      <dgm:prSet phldrT="[Tekst]"/>
      <dgm:spPr>
        <a:solidFill>
          <a:schemeClr val="accent6">
            <a:alpha val="80000"/>
          </a:schemeClr>
        </a:solidFill>
      </dgm:spPr>
      <dgm:t>
        <a:bodyPr/>
        <a:lstStyle/>
        <a:p>
          <a:r>
            <a:rPr lang="nl-BE" dirty="0" smtClean="0"/>
            <a:t>Gemeente</a:t>
          </a:r>
          <a:endParaRPr lang="nl-BE" dirty="0"/>
        </a:p>
      </dgm:t>
    </dgm:pt>
    <dgm:pt modelId="{72CE9BB7-17A8-4594-A059-EE99962594A2}" type="parTrans" cxnId="{E9D4C251-233C-46D5-9C2A-CA715E3EDC9D}">
      <dgm:prSet/>
      <dgm:spPr/>
      <dgm:t>
        <a:bodyPr/>
        <a:lstStyle/>
        <a:p>
          <a:endParaRPr lang="nl-BE"/>
        </a:p>
      </dgm:t>
    </dgm:pt>
    <dgm:pt modelId="{B4DB2599-06EF-4A76-8771-464AC607AFB5}" type="sibTrans" cxnId="{E9D4C251-233C-46D5-9C2A-CA715E3EDC9D}">
      <dgm:prSet/>
      <dgm:spPr/>
      <dgm:t>
        <a:bodyPr/>
        <a:lstStyle/>
        <a:p>
          <a:endParaRPr lang="nl-BE"/>
        </a:p>
      </dgm:t>
    </dgm:pt>
    <dgm:pt modelId="{B810F398-8699-4D19-9694-6D2E7C177A88}" type="pres">
      <dgm:prSet presAssocID="{D31E49A3-554E-477B-A07E-162E690B612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A9E0433-107B-402E-8B49-7EFDFCEFA89C}" type="pres">
      <dgm:prSet presAssocID="{D31E49A3-554E-477B-A07E-162E690B6126}" presName="comp1" presStyleCnt="0"/>
      <dgm:spPr/>
    </dgm:pt>
    <dgm:pt modelId="{9E5542EF-9D72-4B18-AC59-40E7274643E6}" type="pres">
      <dgm:prSet presAssocID="{D31E49A3-554E-477B-A07E-162E690B6126}" presName="circle1" presStyleLbl="node1" presStyleIdx="0" presStyleCnt="2" custLinFactNeighborY="-14255"/>
      <dgm:spPr/>
      <dgm:t>
        <a:bodyPr/>
        <a:lstStyle/>
        <a:p>
          <a:endParaRPr lang="nl-BE"/>
        </a:p>
      </dgm:t>
    </dgm:pt>
    <dgm:pt modelId="{2B0CF23C-5061-48D9-BFCA-7E3869AF7B45}" type="pres">
      <dgm:prSet presAssocID="{D31E49A3-554E-477B-A07E-162E690B6126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8CA57B3-EFAF-4262-928C-83DE85D8D76F}" type="pres">
      <dgm:prSet presAssocID="{D31E49A3-554E-477B-A07E-162E690B6126}" presName="comp2" presStyleCnt="0"/>
      <dgm:spPr/>
    </dgm:pt>
    <dgm:pt modelId="{79D8642B-B949-4821-8057-7224D8C49324}" type="pres">
      <dgm:prSet presAssocID="{D31E49A3-554E-477B-A07E-162E690B6126}" presName="circle2" presStyleLbl="node1" presStyleIdx="1" presStyleCnt="2" custScaleX="133333" custScaleY="133333" custLinFactNeighborY="33358"/>
      <dgm:spPr/>
      <dgm:t>
        <a:bodyPr/>
        <a:lstStyle/>
        <a:p>
          <a:endParaRPr lang="nl-BE"/>
        </a:p>
      </dgm:t>
    </dgm:pt>
    <dgm:pt modelId="{5DD99A81-9262-4021-AC36-BA3053AD7984}" type="pres">
      <dgm:prSet presAssocID="{D31E49A3-554E-477B-A07E-162E690B6126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003FD18A-2D10-4DED-B7DC-671A3DAA0F10}" type="presOf" srcId="{6FD003D2-4F1D-4C6D-847C-7C2E716782EF}" destId="{5DD99A81-9262-4021-AC36-BA3053AD7984}" srcOrd="1" destOrd="0" presId="urn:microsoft.com/office/officeart/2005/8/layout/venn2"/>
    <dgm:cxn modelId="{50664024-FC26-4347-9093-65644F40745A}" type="presOf" srcId="{E4466A50-41E4-4CCC-99B1-3753D9673077}" destId="{2B0CF23C-5061-48D9-BFCA-7E3869AF7B45}" srcOrd="1" destOrd="0" presId="urn:microsoft.com/office/officeart/2005/8/layout/venn2"/>
    <dgm:cxn modelId="{2F8EE6ED-B266-481C-8AB2-87F19CCC0543}" srcId="{D31E49A3-554E-477B-A07E-162E690B6126}" destId="{E4466A50-41E4-4CCC-99B1-3753D9673077}" srcOrd="0" destOrd="0" parTransId="{11BEC7BD-C838-474C-9411-A1EAAAAB9B07}" sibTransId="{0AE66840-CE08-4895-B5C5-EA2AF832A3C3}"/>
    <dgm:cxn modelId="{F5F8C06D-465D-4958-A593-E4A410226E19}" type="presOf" srcId="{6FD003D2-4F1D-4C6D-847C-7C2E716782EF}" destId="{79D8642B-B949-4821-8057-7224D8C49324}" srcOrd="0" destOrd="0" presId="urn:microsoft.com/office/officeart/2005/8/layout/venn2"/>
    <dgm:cxn modelId="{4F065A26-0BE0-42F9-9017-288284BE91D0}" type="presOf" srcId="{E4466A50-41E4-4CCC-99B1-3753D9673077}" destId="{9E5542EF-9D72-4B18-AC59-40E7274643E6}" srcOrd="0" destOrd="0" presId="urn:microsoft.com/office/officeart/2005/8/layout/venn2"/>
    <dgm:cxn modelId="{1A26BE6B-1873-42DD-9EEA-109E5C4E427B}" type="presOf" srcId="{D31E49A3-554E-477B-A07E-162E690B6126}" destId="{B810F398-8699-4D19-9694-6D2E7C177A88}" srcOrd="0" destOrd="0" presId="urn:microsoft.com/office/officeart/2005/8/layout/venn2"/>
    <dgm:cxn modelId="{E9D4C251-233C-46D5-9C2A-CA715E3EDC9D}" srcId="{D31E49A3-554E-477B-A07E-162E690B6126}" destId="{6FD003D2-4F1D-4C6D-847C-7C2E716782EF}" srcOrd="1" destOrd="0" parTransId="{72CE9BB7-17A8-4594-A059-EE99962594A2}" sibTransId="{B4DB2599-06EF-4A76-8771-464AC607AFB5}"/>
    <dgm:cxn modelId="{6014A282-9D32-4572-AAD6-6E0B7AF3F342}" type="presParOf" srcId="{B810F398-8699-4D19-9694-6D2E7C177A88}" destId="{1A9E0433-107B-402E-8B49-7EFDFCEFA89C}" srcOrd="0" destOrd="0" presId="urn:microsoft.com/office/officeart/2005/8/layout/venn2"/>
    <dgm:cxn modelId="{CD774A84-A25C-41FD-BFA1-2B833126AEEE}" type="presParOf" srcId="{1A9E0433-107B-402E-8B49-7EFDFCEFA89C}" destId="{9E5542EF-9D72-4B18-AC59-40E7274643E6}" srcOrd="0" destOrd="0" presId="urn:microsoft.com/office/officeart/2005/8/layout/venn2"/>
    <dgm:cxn modelId="{70C4DA85-B065-40DF-A59F-B7CC0D2481AF}" type="presParOf" srcId="{1A9E0433-107B-402E-8B49-7EFDFCEFA89C}" destId="{2B0CF23C-5061-48D9-BFCA-7E3869AF7B45}" srcOrd="1" destOrd="0" presId="urn:microsoft.com/office/officeart/2005/8/layout/venn2"/>
    <dgm:cxn modelId="{A08F1D66-95F8-4659-91EE-15A85E72088C}" type="presParOf" srcId="{B810F398-8699-4D19-9694-6D2E7C177A88}" destId="{D8CA57B3-EFAF-4262-928C-83DE85D8D76F}" srcOrd="1" destOrd="0" presId="urn:microsoft.com/office/officeart/2005/8/layout/venn2"/>
    <dgm:cxn modelId="{6AB2CAFD-5577-4F51-B749-1C69B0FD9122}" type="presParOf" srcId="{D8CA57B3-EFAF-4262-928C-83DE85D8D76F}" destId="{79D8642B-B949-4821-8057-7224D8C49324}" srcOrd="0" destOrd="0" presId="urn:microsoft.com/office/officeart/2005/8/layout/venn2"/>
    <dgm:cxn modelId="{A3DC62C1-51A9-43BE-98EA-107FD3278FA7}" type="presParOf" srcId="{D8CA57B3-EFAF-4262-928C-83DE85D8D76F}" destId="{5DD99A81-9262-4021-AC36-BA3053AD798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8149D-170E-48E7-B8E0-BBF5946F771F}">
      <dsp:nvSpPr>
        <dsp:cNvPr id="0" name=""/>
        <dsp:cNvSpPr/>
      </dsp:nvSpPr>
      <dsp:spPr>
        <a:xfrm>
          <a:off x="622" y="193665"/>
          <a:ext cx="2680245" cy="321629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Ἐκκλησία</a:t>
          </a:r>
          <a:endParaRPr lang="nl-BE" sz="3200" kern="1200" dirty="0"/>
        </a:p>
      </dsp:txBody>
      <dsp:txXfrm rot="16200000">
        <a:off x="-1050033" y="1244321"/>
        <a:ext cx="2637361" cy="536049"/>
      </dsp:txXfrm>
    </dsp:sp>
    <dsp:sp modelId="{AFADA1B9-15B3-4374-817D-11574CB6108F}">
      <dsp:nvSpPr>
        <dsp:cNvPr id="0" name=""/>
        <dsp:cNvSpPr/>
      </dsp:nvSpPr>
      <dsp:spPr>
        <a:xfrm>
          <a:off x="536671" y="193665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i="1" kern="1200" dirty="0" err="1" smtClean="0"/>
            <a:t>Ekklésia</a:t>
          </a:r>
          <a:endParaRPr lang="nl-BE" sz="2800" i="1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>Nadruk op  bijeenkomst</a:t>
          </a:r>
          <a:endParaRPr lang="nl-BE" sz="2800" kern="1200" dirty="0"/>
        </a:p>
      </dsp:txBody>
      <dsp:txXfrm>
        <a:off x="536671" y="193665"/>
        <a:ext cx="1996783" cy="3216294"/>
      </dsp:txXfrm>
    </dsp:sp>
    <dsp:sp modelId="{3F77BA5B-2B8B-4A98-A003-FD3A0B173576}">
      <dsp:nvSpPr>
        <dsp:cNvPr id="0" name=""/>
        <dsp:cNvSpPr/>
      </dsp:nvSpPr>
      <dsp:spPr>
        <a:xfrm>
          <a:off x="2774677" y="193665"/>
          <a:ext cx="2680245" cy="321629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kern="1200" dirty="0" smtClean="0"/>
            <a:t>Πόλις</a:t>
          </a:r>
          <a:endParaRPr lang="nl-BE" sz="3200" kern="1200" dirty="0"/>
        </a:p>
      </dsp:txBody>
      <dsp:txXfrm rot="16200000">
        <a:off x="1724020" y="1244321"/>
        <a:ext cx="2637361" cy="536049"/>
      </dsp:txXfrm>
    </dsp:sp>
    <dsp:sp modelId="{BB9B3DB0-5753-4C12-9FEE-B89A728993EC}">
      <dsp:nvSpPr>
        <dsp:cNvPr id="0" name=""/>
        <dsp:cNvSpPr/>
      </dsp:nvSpPr>
      <dsp:spPr>
        <a:xfrm rot="5400000">
          <a:off x="2551625" y="2751267"/>
          <a:ext cx="47290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F6418-9942-4065-B870-A6B83C1F2A00}">
      <dsp:nvSpPr>
        <dsp:cNvPr id="0" name=""/>
        <dsp:cNvSpPr/>
      </dsp:nvSpPr>
      <dsp:spPr>
        <a:xfrm>
          <a:off x="3310726" y="193665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i="1" kern="1200" dirty="0" smtClean="0"/>
            <a:t>Polis</a:t>
          </a:r>
          <a:endParaRPr lang="nl-BE" sz="2800" i="1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>Nadruk op levenswijze</a:t>
          </a:r>
          <a:endParaRPr lang="nl-BE" sz="2800" kern="1200" dirty="0"/>
        </a:p>
      </dsp:txBody>
      <dsp:txXfrm>
        <a:off x="3310726" y="193665"/>
        <a:ext cx="1996783" cy="3216294"/>
      </dsp:txXfrm>
    </dsp:sp>
    <dsp:sp modelId="{BF0AC2EA-6475-4EDC-9499-7F994F9AB807}">
      <dsp:nvSpPr>
        <dsp:cNvPr id="0" name=""/>
        <dsp:cNvSpPr/>
      </dsp:nvSpPr>
      <dsp:spPr>
        <a:xfrm>
          <a:off x="5548731" y="193665"/>
          <a:ext cx="2680245" cy="3216294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200" kern="1200" dirty="0" err="1" smtClean="0"/>
            <a:t>Κυρι</a:t>
          </a:r>
          <a:r>
            <a:rPr lang="nl-BE" sz="3200" kern="1200" dirty="0" smtClean="0"/>
            <a:t>ακός</a:t>
          </a:r>
          <a:endParaRPr lang="nl-BE" sz="3200" kern="1200" dirty="0"/>
        </a:p>
      </dsp:txBody>
      <dsp:txXfrm rot="16200000">
        <a:off x="4498075" y="1244321"/>
        <a:ext cx="2637361" cy="536049"/>
      </dsp:txXfrm>
    </dsp:sp>
    <dsp:sp modelId="{3AE51E3A-B13B-4692-B5D6-3E1AE53B35A2}">
      <dsp:nvSpPr>
        <dsp:cNvPr id="0" name=""/>
        <dsp:cNvSpPr/>
      </dsp:nvSpPr>
      <dsp:spPr>
        <a:xfrm rot="5400000">
          <a:off x="5325679" y="2751267"/>
          <a:ext cx="47290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96FB5-619A-4C0E-9C2B-BC168D633454}">
      <dsp:nvSpPr>
        <dsp:cNvPr id="0" name=""/>
        <dsp:cNvSpPr/>
      </dsp:nvSpPr>
      <dsp:spPr>
        <a:xfrm>
          <a:off x="6084780" y="193665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i="1" kern="1200" dirty="0" err="1" smtClean="0"/>
            <a:t>Kyriakos</a:t>
          </a:r>
          <a:endParaRPr lang="nl-BE" sz="2800" i="1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/>
          </a:r>
          <a:br>
            <a:rPr lang="nl-BE" sz="2800" kern="1200" dirty="0" smtClean="0"/>
          </a:br>
          <a:r>
            <a:rPr lang="nl-BE" sz="2800" kern="1200" dirty="0" smtClean="0"/>
            <a:t>Nadruk op relatie</a:t>
          </a:r>
          <a:br>
            <a:rPr lang="nl-BE" sz="2800" kern="1200" dirty="0" smtClean="0"/>
          </a:br>
          <a:endParaRPr lang="nl-BE" sz="2800" kern="1200" dirty="0"/>
        </a:p>
      </dsp:txBody>
      <dsp:txXfrm>
        <a:off x="6084780" y="193665"/>
        <a:ext cx="1996783" cy="32162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486BB-486C-4CF5-97AC-F1A47BD28A1E}">
      <dsp:nvSpPr>
        <dsp:cNvPr id="0" name=""/>
        <dsp:cNvSpPr/>
      </dsp:nvSpPr>
      <dsp:spPr>
        <a:xfrm>
          <a:off x="546719" y="817"/>
          <a:ext cx="3398104" cy="234129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DC97C-6707-48CE-BF2C-119F433CAFFF}">
      <dsp:nvSpPr>
        <dsp:cNvPr id="0" name=""/>
        <dsp:cNvSpPr/>
      </dsp:nvSpPr>
      <dsp:spPr>
        <a:xfrm>
          <a:off x="546719" y="2342111"/>
          <a:ext cx="3398104" cy="12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smtClean="0"/>
            <a:t>Augustinus</a:t>
          </a:r>
          <a:br>
            <a:rPr lang="nl-BE" sz="2700" kern="1200" dirty="0" smtClean="0"/>
          </a:br>
          <a:r>
            <a:rPr lang="nl-BE" sz="2700" kern="1200" dirty="0" smtClean="0"/>
            <a:t>(354–430)</a:t>
          </a:r>
          <a:endParaRPr lang="nl-BE" sz="2700" kern="1200" dirty="0"/>
        </a:p>
      </dsp:txBody>
      <dsp:txXfrm>
        <a:off x="546719" y="2342111"/>
        <a:ext cx="3398104" cy="1260696"/>
      </dsp:txXfrm>
    </dsp:sp>
    <dsp:sp modelId="{09515CA3-A665-4D00-9CCA-A87C7C802CBC}">
      <dsp:nvSpPr>
        <dsp:cNvPr id="0" name=""/>
        <dsp:cNvSpPr/>
      </dsp:nvSpPr>
      <dsp:spPr>
        <a:xfrm>
          <a:off x="4284776" y="817"/>
          <a:ext cx="3398104" cy="234129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D51B4-0965-4AB0-A534-5E8CEC63F2E1}">
      <dsp:nvSpPr>
        <dsp:cNvPr id="0" name=""/>
        <dsp:cNvSpPr/>
      </dsp:nvSpPr>
      <dsp:spPr>
        <a:xfrm>
          <a:off x="4284776" y="2342111"/>
          <a:ext cx="3398104" cy="126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smtClean="0"/>
            <a:t>Hugo van St. Victor</a:t>
          </a:r>
          <a:br>
            <a:rPr lang="nl-BE" sz="2700" kern="1200" dirty="0" smtClean="0"/>
          </a:br>
          <a:r>
            <a:rPr lang="nl-BE" sz="2700" kern="1200" dirty="0" smtClean="0"/>
            <a:t>(</a:t>
          </a:r>
          <a:r>
            <a:rPr lang="nl-BE" sz="2700" kern="1200" dirty="0" smtClean="0">
              <a:latin typeface="Times New Roman"/>
              <a:cs typeface="Times New Roman"/>
            </a:rPr>
            <a:t>±</a:t>
          </a:r>
          <a:r>
            <a:rPr lang="nl-BE" sz="2700" kern="1200" dirty="0" smtClean="0"/>
            <a:t>1097–1141)</a:t>
          </a:r>
          <a:endParaRPr lang="nl-BE" sz="2700" kern="1200" dirty="0"/>
        </a:p>
      </dsp:txBody>
      <dsp:txXfrm>
        <a:off x="4284776" y="2342111"/>
        <a:ext cx="3398104" cy="12606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1B1FF-AFF3-4A4F-ACF6-21E6D2B1424C}">
      <dsp:nvSpPr>
        <dsp:cNvPr id="0" name=""/>
        <dsp:cNvSpPr/>
      </dsp:nvSpPr>
      <dsp:spPr>
        <a:xfrm>
          <a:off x="2166491" y="1779612"/>
          <a:ext cx="1077961" cy="1077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Avondmaal</a:t>
          </a:r>
          <a:endParaRPr lang="nl-BE" sz="1100" kern="1200" dirty="0"/>
        </a:p>
      </dsp:txBody>
      <dsp:txXfrm>
        <a:off x="2324355" y="1937476"/>
        <a:ext cx="762233" cy="762233"/>
      </dsp:txXfrm>
    </dsp:sp>
    <dsp:sp modelId="{0A3EC43B-CEDB-42BA-A402-E6232A9437F9}">
      <dsp:nvSpPr>
        <dsp:cNvPr id="0" name=""/>
        <dsp:cNvSpPr/>
      </dsp:nvSpPr>
      <dsp:spPr>
        <a:xfrm rot="16200000">
          <a:off x="2590505" y="1385948"/>
          <a:ext cx="229933" cy="36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>
        <a:off x="2624995" y="1493739"/>
        <a:ext cx="160953" cy="219904"/>
      </dsp:txXfrm>
    </dsp:sp>
    <dsp:sp modelId="{B23B7837-0E15-47D6-B75A-F6A1B7597212}">
      <dsp:nvSpPr>
        <dsp:cNvPr id="0" name=""/>
        <dsp:cNvSpPr/>
      </dsp:nvSpPr>
      <dsp:spPr>
        <a:xfrm>
          <a:off x="2035956" y="6746"/>
          <a:ext cx="1339030" cy="133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Vooruit kijken</a:t>
          </a:r>
          <a:endParaRPr lang="nl-BE" sz="1100" kern="1200" dirty="0"/>
        </a:p>
      </dsp:txBody>
      <dsp:txXfrm>
        <a:off x="2232052" y="202842"/>
        <a:ext cx="946838" cy="946838"/>
      </dsp:txXfrm>
    </dsp:sp>
    <dsp:sp modelId="{D7DAFF7A-140B-4A72-B344-FB1378FE1248}">
      <dsp:nvSpPr>
        <dsp:cNvPr id="0" name=""/>
        <dsp:cNvSpPr/>
      </dsp:nvSpPr>
      <dsp:spPr>
        <a:xfrm>
          <a:off x="3339896" y="2135340"/>
          <a:ext cx="229933" cy="36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>
        <a:off x="3339896" y="2208641"/>
        <a:ext cx="160953" cy="219904"/>
      </dsp:txXfrm>
    </dsp:sp>
    <dsp:sp modelId="{CAD75B46-408C-4E31-A2B9-C30E02E9292D}">
      <dsp:nvSpPr>
        <dsp:cNvPr id="0" name=""/>
        <dsp:cNvSpPr/>
      </dsp:nvSpPr>
      <dsp:spPr>
        <a:xfrm>
          <a:off x="3678288" y="1649078"/>
          <a:ext cx="1339030" cy="133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smtClean="0"/>
            <a:t>Verticaal kijken</a:t>
          </a:r>
          <a:endParaRPr lang="nl-BE" sz="1100" kern="1200" dirty="0"/>
        </a:p>
      </dsp:txBody>
      <dsp:txXfrm>
        <a:off x="3874384" y="1845174"/>
        <a:ext cx="946838" cy="946838"/>
      </dsp:txXfrm>
    </dsp:sp>
    <dsp:sp modelId="{5B2D75DA-98AE-4B01-AA45-C0DE69760188}">
      <dsp:nvSpPr>
        <dsp:cNvPr id="0" name=""/>
        <dsp:cNvSpPr/>
      </dsp:nvSpPr>
      <dsp:spPr>
        <a:xfrm rot="5400000">
          <a:off x="2590505" y="2884731"/>
          <a:ext cx="229933" cy="36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>
        <a:off x="2624995" y="2923542"/>
        <a:ext cx="160953" cy="219904"/>
      </dsp:txXfrm>
    </dsp:sp>
    <dsp:sp modelId="{B43DD5C3-5608-4CA0-B3F2-5A0EF63B7DAD}">
      <dsp:nvSpPr>
        <dsp:cNvPr id="0" name=""/>
        <dsp:cNvSpPr/>
      </dsp:nvSpPr>
      <dsp:spPr>
        <a:xfrm>
          <a:off x="2035956" y="3291410"/>
          <a:ext cx="1339030" cy="133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Achteruit kijken</a:t>
          </a:r>
          <a:endParaRPr lang="nl-BE" sz="1100" kern="1200" dirty="0"/>
        </a:p>
      </dsp:txBody>
      <dsp:txXfrm>
        <a:off x="2232052" y="3487506"/>
        <a:ext cx="946838" cy="946838"/>
      </dsp:txXfrm>
    </dsp:sp>
    <dsp:sp modelId="{1B350336-E816-41E3-8764-767D5CD5D4E3}">
      <dsp:nvSpPr>
        <dsp:cNvPr id="0" name=""/>
        <dsp:cNvSpPr/>
      </dsp:nvSpPr>
      <dsp:spPr>
        <a:xfrm rot="10800000">
          <a:off x="1841114" y="2135340"/>
          <a:ext cx="229933" cy="366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900" kern="1200"/>
        </a:p>
      </dsp:txBody>
      <dsp:txXfrm rot="10800000">
        <a:off x="1910094" y="2208641"/>
        <a:ext cx="160953" cy="219904"/>
      </dsp:txXfrm>
    </dsp:sp>
    <dsp:sp modelId="{3B7B72CF-9E69-4A87-BCD5-6F16AEE7100A}">
      <dsp:nvSpPr>
        <dsp:cNvPr id="0" name=""/>
        <dsp:cNvSpPr/>
      </dsp:nvSpPr>
      <dsp:spPr>
        <a:xfrm>
          <a:off x="393624" y="1649078"/>
          <a:ext cx="1339030" cy="1339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100" kern="1200" dirty="0" smtClean="0"/>
            <a:t>Horizontaal kijken</a:t>
          </a:r>
          <a:endParaRPr lang="nl-BE" sz="1100" kern="1200" dirty="0"/>
        </a:p>
      </dsp:txBody>
      <dsp:txXfrm>
        <a:off x="589720" y="1845174"/>
        <a:ext cx="946838" cy="9468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F343E-3902-41A1-9453-3BD3E0E174D5}">
      <dsp:nvSpPr>
        <dsp:cNvPr id="0" name=""/>
        <dsp:cNvSpPr/>
      </dsp:nvSpPr>
      <dsp:spPr>
        <a:xfrm rot="16200000">
          <a:off x="-494841" y="495845"/>
          <a:ext cx="3603625" cy="261193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6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Transsubstantiatieleer</a:t>
          </a:r>
          <a:endParaRPr lang="nl-BE" sz="1800" kern="1200" dirty="0"/>
        </a:p>
      </dsp:txBody>
      <dsp:txXfrm rot="5400000">
        <a:off x="1005" y="720724"/>
        <a:ext cx="2611933" cy="2162175"/>
      </dsp:txXfrm>
    </dsp:sp>
    <dsp:sp modelId="{639D8675-EDB8-4DB2-BD48-EBD5DD4D7ECB}">
      <dsp:nvSpPr>
        <dsp:cNvPr id="0" name=""/>
        <dsp:cNvSpPr/>
      </dsp:nvSpPr>
      <dsp:spPr>
        <a:xfrm rot="16200000">
          <a:off x="2312987" y="495845"/>
          <a:ext cx="3603625" cy="2611933"/>
        </a:xfrm>
        <a:prstGeom prst="flowChartManualOperation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6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Consubstantiatieleer</a:t>
          </a:r>
          <a:endParaRPr lang="nl-BE" sz="1800" kern="1200" dirty="0"/>
        </a:p>
      </dsp:txBody>
      <dsp:txXfrm rot="5400000">
        <a:off x="2808833" y="720724"/>
        <a:ext cx="2611933" cy="2162175"/>
      </dsp:txXfrm>
    </dsp:sp>
    <dsp:sp modelId="{AB7893AB-44BA-42CB-9CB7-245D30E40AB5}">
      <dsp:nvSpPr>
        <dsp:cNvPr id="0" name=""/>
        <dsp:cNvSpPr/>
      </dsp:nvSpPr>
      <dsp:spPr>
        <a:xfrm rot="16200000">
          <a:off x="5120816" y="495845"/>
          <a:ext cx="3603625" cy="2611933"/>
        </a:xfrm>
        <a:prstGeom prst="flowChartManualOperation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2675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Zwingliaanse</a:t>
          </a:r>
          <a:r>
            <a:rPr lang="nl-BE" sz="1800" kern="1200" dirty="0" smtClean="0"/>
            <a:t> visie</a:t>
          </a:r>
          <a:endParaRPr lang="nl-BE" sz="1800" kern="1200" dirty="0"/>
        </a:p>
      </dsp:txBody>
      <dsp:txXfrm rot="5400000">
        <a:off x="5616662" y="720724"/>
        <a:ext cx="2611933" cy="21621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184A4-AB30-4129-9B2B-585F1F57D7BC}">
      <dsp:nvSpPr>
        <dsp:cNvPr id="0" name=""/>
        <dsp:cNvSpPr/>
      </dsp:nvSpPr>
      <dsp:spPr>
        <a:xfrm>
          <a:off x="2571" y="229976"/>
          <a:ext cx="2507456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/>
            <a:t>Uitleg</a:t>
          </a:r>
          <a:endParaRPr lang="nl-BE" sz="1700" kern="1200" dirty="0"/>
        </a:p>
      </dsp:txBody>
      <dsp:txXfrm>
        <a:off x="2571" y="229976"/>
        <a:ext cx="2507456" cy="489600"/>
      </dsp:txXfrm>
    </dsp:sp>
    <dsp:sp modelId="{179ED502-9D35-430C-B235-6B5A2484A527}">
      <dsp:nvSpPr>
        <dsp:cNvPr id="0" name=""/>
        <dsp:cNvSpPr/>
      </dsp:nvSpPr>
      <dsp:spPr>
        <a:xfrm>
          <a:off x="2571" y="719576"/>
          <a:ext cx="2507456" cy="26540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‘Dit </a:t>
          </a:r>
          <a:r>
            <a:rPr lang="nl-BE" sz="1700" i="1" kern="1200" dirty="0" smtClean="0"/>
            <a:t>is</a:t>
          </a:r>
          <a:r>
            <a:rPr lang="nl-BE" sz="1700" kern="1200" dirty="0" smtClean="0"/>
            <a:t> mijn lichaam … dit </a:t>
          </a:r>
          <a:r>
            <a:rPr lang="nl-BE" sz="1700" i="1" kern="1200" dirty="0" smtClean="0"/>
            <a:t>is</a:t>
          </a:r>
          <a:r>
            <a:rPr lang="nl-BE" sz="1700" kern="1200" dirty="0" smtClean="0"/>
            <a:t> mijn bloed’</a:t>
          </a: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Brood en wijn zijn Christus’ lichaam en bloed.</a:t>
          </a:r>
          <a:endParaRPr lang="nl-BE" sz="1700" kern="1200" dirty="0"/>
        </a:p>
      </dsp:txBody>
      <dsp:txXfrm>
        <a:off x="2571" y="719576"/>
        <a:ext cx="2507456" cy="2654071"/>
      </dsp:txXfrm>
    </dsp:sp>
    <dsp:sp modelId="{2DAD35E5-7BE3-4FEE-BEDD-75E735A3B08C}">
      <dsp:nvSpPr>
        <dsp:cNvPr id="0" name=""/>
        <dsp:cNvSpPr/>
      </dsp:nvSpPr>
      <dsp:spPr>
        <a:xfrm>
          <a:off x="2861071" y="229976"/>
          <a:ext cx="2507456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/>
            <a:t>Geschiedenis</a:t>
          </a:r>
          <a:endParaRPr lang="nl-BE" sz="1700" kern="1200" dirty="0"/>
        </a:p>
      </dsp:txBody>
      <dsp:txXfrm>
        <a:off x="2861071" y="229976"/>
        <a:ext cx="2507456" cy="489600"/>
      </dsp:txXfrm>
    </dsp:sp>
    <dsp:sp modelId="{339C45BC-3A64-4076-8B3F-3A4A7FE45B79}">
      <dsp:nvSpPr>
        <dsp:cNvPr id="0" name=""/>
        <dsp:cNvSpPr/>
      </dsp:nvSpPr>
      <dsp:spPr>
        <a:xfrm>
          <a:off x="2861071" y="719576"/>
          <a:ext cx="2507456" cy="26540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Aristoteles</a:t>
          </a:r>
          <a:endParaRPr lang="nl-BE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Verschil substantie en verschijning. </a:t>
          </a:r>
          <a:endParaRPr lang="nl-BE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Trans-substantie </a:t>
          </a:r>
          <a:r>
            <a:rPr lang="nl-BE" sz="1700" kern="1200" dirty="0" smtClean="0">
              <a:latin typeface="Times New Roman"/>
              <a:cs typeface="Times New Roman"/>
            </a:rPr>
            <a:t>≠ </a:t>
          </a:r>
          <a:r>
            <a:rPr lang="nl-BE" sz="1700" kern="1200" dirty="0" smtClean="0"/>
            <a:t>transmaterialisatie.</a:t>
          </a:r>
          <a:endParaRPr lang="nl-BE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Vierde </a:t>
          </a:r>
          <a:r>
            <a:rPr lang="nl-BE" sz="1700" kern="1200" dirty="0" err="1" smtClean="0"/>
            <a:t>Lateraanse</a:t>
          </a:r>
          <a:r>
            <a:rPr lang="nl-BE" sz="1700" kern="1200" dirty="0" smtClean="0"/>
            <a:t> Concilie (1215).</a:t>
          </a: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Concilie van Trente (1545-1563)</a:t>
          </a:r>
          <a:endParaRPr lang="nl-BE" sz="1700" kern="1200" dirty="0"/>
        </a:p>
      </dsp:txBody>
      <dsp:txXfrm>
        <a:off x="2861071" y="719576"/>
        <a:ext cx="2507456" cy="2654071"/>
      </dsp:txXfrm>
    </dsp:sp>
    <dsp:sp modelId="{3A27642F-8740-4656-91C5-990C77750FB3}">
      <dsp:nvSpPr>
        <dsp:cNvPr id="0" name=""/>
        <dsp:cNvSpPr/>
      </dsp:nvSpPr>
      <dsp:spPr>
        <a:xfrm>
          <a:off x="5719571" y="229976"/>
          <a:ext cx="2507456" cy="48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smtClean="0"/>
            <a:t>Uitdagingen</a:t>
          </a:r>
          <a:endParaRPr lang="nl-BE" sz="1700" kern="1200"/>
        </a:p>
      </dsp:txBody>
      <dsp:txXfrm>
        <a:off x="5719571" y="229976"/>
        <a:ext cx="2507456" cy="489600"/>
      </dsp:txXfrm>
    </dsp:sp>
    <dsp:sp modelId="{403EE44B-FE7F-429D-9BE5-494D46CB2D86}">
      <dsp:nvSpPr>
        <dsp:cNvPr id="0" name=""/>
        <dsp:cNvSpPr/>
      </dsp:nvSpPr>
      <dsp:spPr>
        <a:xfrm>
          <a:off x="5719571" y="719576"/>
          <a:ext cx="2507456" cy="26540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Aristoteles visie?</a:t>
          </a: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Aards-concreet of symbolisch ‘is’?</a:t>
          </a:r>
          <a:endParaRPr lang="nl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Wanneer gebeurt de transsubstantie?</a:t>
          </a:r>
          <a:endParaRPr lang="nl-BE" sz="1700" kern="1200" dirty="0"/>
        </a:p>
      </dsp:txBody>
      <dsp:txXfrm>
        <a:off x="5719571" y="719576"/>
        <a:ext cx="2507456" cy="26540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184A4-AB30-4129-9B2B-585F1F57D7BC}">
      <dsp:nvSpPr>
        <dsp:cNvPr id="0" name=""/>
        <dsp:cNvSpPr/>
      </dsp:nvSpPr>
      <dsp:spPr>
        <a:xfrm>
          <a:off x="2571" y="415812"/>
          <a:ext cx="250745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Uitleg</a:t>
          </a:r>
          <a:endParaRPr lang="nl-BE" sz="2000" kern="1200" dirty="0"/>
        </a:p>
      </dsp:txBody>
      <dsp:txXfrm>
        <a:off x="2571" y="415812"/>
        <a:ext cx="2507456" cy="576000"/>
      </dsp:txXfrm>
    </dsp:sp>
    <dsp:sp modelId="{179ED502-9D35-430C-B235-6B5A2484A527}">
      <dsp:nvSpPr>
        <dsp:cNvPr id="0" name=""/>
        <dsp:cNvSpPr/>
      </dsp:nvSpPr>
      <dsp:spPr>
        <a:xfrm>
          <a:off x="2571" y="991812"/>
          <a:ext cx="2507456" cy="2195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/>
            <a:t>‘Dit </a:t>
          </a:r>
          <a:r>
            <a:rPr lang="nl-BE" sz="2000" i="1" kern="1200" dirty="0" smtClean="0"/>
            <a:t>is</a:t>
          </a:r>
          <a:r>
            <a:rPr lang="nl-BE" sz="2000" kern="1200" dirty="0" smtClean="0"/>
            <a:t> mijn lichaam … dit </a:t>
          </a:r>
          <a:r>
            <a:rPr lang="nl-BE" sz="2000" i="1" kern="1200" dirty="0" smtClean="0"/>
            <a:t>is</a:t>
          </a:r>
          <a:r>
            <a:rPr lang="nl-BE" sz="2000" kern="1200" dirty="0" smtClean="0"/>
            <a:t> mijn bloed’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/>
            <a:t>Christus </a:t>
          </a:r>
          <a:r>
            <a:rPr lang="nl-BE" sz="2000" i="1" kern="1200" dirty="0" smtClean="0"/>
            <a:t>is</a:t>
          </a:r>
          <a:r>
            <a:rPr lang="nl-BE" sz="2000" i="0" kern="1200" dirty="0" smtClean="0"/>
            <a:t> </a:t>
          </a:r>
          <a:r>
            <a:rPr lang="nl-BE" sz="2000" i="1" kern="1200" dirty="0" smtClean="0"/>
            <a:t>aanwezig</a:t>
          </a:r>
          <a:r>
            <a:rPr lang="nl-BE" sz="2000" i="0" kern="1200" dirty="0" smtClean="0"/>
            <a:t> </a:t>
          </a:r>
          <a:r>
            <a:rPr lang="nl-BE" sz="2000" kern="1200" dirty="0" smtClean="0"/>
            <a:t>in brood en wijn</a:t>
          </a:r>
          <a:endParaRPr lang="nl-BE" sz="2000" kern="1200" dirty="0"/>
        </a:p>
      </dsp:txBody>
      <dsp:txXfrm>
        <a:off x="2571" y="991812"/>
        <a:ext cx="2507456" cy="2195999"/>
      </dsp:txXfrm>
    </dsp:sp>
    <dsp:sp modelId="{2DAD35E5-7BE3-4FEE-BEDD-75E735A3B08C}">
      <dsp:nvSpPr>
        <dsp:cNvPr id="0" name=""/>
        <dsp:cNvSpPr/>
      </dsp:nvSpPr>
      <dsp:spPr>
        <a:xfrm>
          <a:off x="2861071" y="415812"/>
          <a:ext cx="250745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Geschiedenis</a:t>
          </a:r>
          <a:endParaRPr lang="nl-BE" sz="2000" kern="1200" dirty="0"/>
        </a:p>
      </dsp:txBody>
      <dsp:txXfrm>
        <a:off x="2861071" y="415812"/>
        <a:ext cx="2507456" cy="576000"/>
      </dsp:txXfrm>
    </dsp:sp>
    <dsp:sp modelId="{339C45BC-3A64-4076-8B3F-3A4A7FE45B79}">
      <dsp:nvSpPr>
        <dsp:cNvPr id="0" name=""/>
        <dsp:cNvSpPr/>
      </dsp:nvSpPr>
      <dsp:spPr>
        <a:xfrm>
          <a:off x="2861071" y="991812"/>
          <a:ext cx="2507456" cy="2195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err="1" smtClean="0"/>
            <a:t>Augsburgse</a:t>
          </a:r>
          <a:r>
            <a:rPr lang="nl-BE" sz="2000" kern="1200" dirty="0" smtClean="0"/>
            <a:t> confessie</a:t>
          </a:r>
          <a:endParaRPr lang="nl-BE" sz="2000" kern="1200" dirty="0"/>
        </a:p>
      </dsp:txBody>
      <dsp:txXfrm>
        <a:off x="2861071" y="991812"/>
        <a:ext cx="2507456" cy="2195999"/>
      </dsp:txXfrm>
    </dsp:sp>
    <dsp:sp modelId="{3A27642F-8740-4656-91C5-990C77750FB3}">
      <dsp:nvSpPr>
        <dsp:cNvPr id="0" name=""/>
        <dsp:cNvSpPr/>
      </dsp:nvSpPr>
      <dsp:spPr>
        <a:xfrm>
          <a:off x="5719571" y="415812"/>
          <a:ext cx="250745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Uitdagingen</a:t>
          </a:r>
          <a:endParaRPr lang="nl-BE" sz="2000" kern="1200" dirty="0"/>
        </a:p>
      </dsp:txBody>
      <dsp:txXfrm>
        <a:off x="5719571" y="415812"/>
        <a:ext cx="2507456" cy="576000"/>
      </dsp:txXfrm>
    </dsp:sp>
    <dsp:sp modelId="{403EE44B-FE7F-429D-9BE5-494D46CB2D86}">
      <dsp:nvSpPr>
        <dsp:cNvPr id="0" name=""/>
        <dsp:cNvSpPr/>
      </dsp:nvSpPr>
      <dsp:spPr>
        <a:xfrm>
          <a:off x="5719571" y="991812"/>
          <a:ext cx="2507456" cy="2195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/>
            <a:t>Aristoteles visie?</a:t>
          </a:r>
          <a:endParaRPr lang="nl-B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dirty="0" smtClean="0"/>
            <a:t>Wanneer gebeurt </a:t>
          </a:r>
          <a:r>
            <a:rPr lang="nl-BE" sz="2000" kern="1200" dirty="0" err="1" smtClean="0"/>
            <a:t>consubstantiatie</a:t>
          </a:r>
          <a:r>
            <a:rPr lang="nl-BE" sz="2000" kern="1200" dirty="0" smtClean="0"/>
            <a:t>?</a:t>
          </a:r>
          <a:endParaRPr lang="nl-BE" sz="2000" kern="1200" dirty="0"/>
        </a:p>
      </dsp:txBody>
      <dsp:txXfrm>
        <a:off x="5719571" y="991812"/>
        <a:ext cx="2507456" cy="21959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184A4-AB30-4129-9B2B-585F1F57D7BC}">
      <dsp:nvSpPr>
        <dsp:cNvPr id="0" name=""/>
        <dsp:cNvSpPr/>
      </dsp:nvSpPr>
      <dsp:spPr>
        <a:xfrm>
          <a:off x="2571" y="485112"/>
          <a:ext cx="2507456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Uitleg</a:t>
          </a:r>
          <a:endParaRPr lang="nl-BE" sz="1900" kern="1200" dirty="0"/>
        </a:p>
      </dsp:txBody>
      <dsp:txXfrm>
        <a:off x="2571" y="485112"/>
        <a:ext cx="2507456" cy="547200"/>
      </dsp:txXfrm>
    </dsp:sp>
    <dsp:sp modelId="{179ED502-9D35-430C-B235-6B5A2484A527}">
      <dsp:nvSpPr>
        <dsp:cNvPr id="0" name=""/>
        <dsp:cNvSpPr/>
      </dsp:nvSpPr>
      <dsp:spPr>
        <a:xfrm>
          <a:off x="2571" y="1032312"/>
          <a:ext cx="2507456" cy="2086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‘Dit </a:t>
          </a:r>
          <a:r>
            <a:rPr lang="nl-BE" sz="1900" i="1" kern="1200" dirty="0" smtClean="0"/>
            <a:t>is</a:t>
          </a:r>
          <a:r>
            <a:rPr lang="nl-BE" sz="1900" kern="1200" dirty="0" smtClean="0"/>
            <a:t> mijn lichaam … dit </a:t>
          </a:r>
          <a:r>
            <a:rPr lang="nl-BE" sz="1900" i="1" kern="1200" dirty="0" smtClean="0"/>
            <a:t>is</a:t>
          </a:r>
          <a:r>
            <a:rPr lang="nl-BE" sz="1900" kern="1200" dirty="0" smtClean="0"/>
            <a:t> mijn bloed’</a:t>
          </a:r>
          <a:endParaRPr lang="nl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Brood en wijn vertegenwoordigen Christus’ lichaam en bloed</a:t>
          </a:r>
          <a:endParaRPr lang="nl-BE" sz="1900" kern="1200" dirty="0"/>
        </a:p>
      </dsp:txBody>
      <dsp:txXfrm>
        <a:off x="2571" y="1032312"/>
        <a:ext cx="2507456" cy="2086199"/>
      </dsp:txXfrm>
    </dsp:sp>
    <dsp:sp modelId="{2DAD35E5-7BE3-4FEE-BEDD-75E735A3B08C}">
      <dsp:nvSpPr>
        <dsp:cNvPr id="0" name=""/>
        <dsp:cNvSpPr/>
      </dsp:nvSpPr>
      <dsp:spPr>
        <a:xfrm>
          <a:off x="2861071" y="485112"/>
          <a:ext cx="2507456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Geschiedenis</a:t>
          </a:r>
          <a:endParaRPr lang="nl-BE" sz="1900" kern="1200" dirty="0"/>
        </a:p>
      </dsp:txBody>
      <dsp:txXfrm>
        <a:off x="2861071" y="485112"/>
        <a:ext cx="2507456" cy="547200"/>
      </dsp:txXfrm>
    </dsp:sp>
    <dsp:sp modelId="{339C45BC-3A64-4076-8B3F-3A4A7FE45B79}">
      <dsp:nvSpPr>
        <dsp:cNvPr id="0" name=""/>
        <dsp:cNvSpPr/>
      </dsp:nvSpPr>
      <dsp:spPr>
        <a:xfrm>
          <a:off x="2861071" y="1032312"/>
          <a:ext cx="2507456" cy="2086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‘Ic </a:t>
          </a:r>
          <a:r>
            <a:rPr lang="nl-BE" sz="1900" kern="1200" dirty="0" err="1" smtClean="0"/>
            <a:t>houde</a:t>
          </a:r>
          <a:r>
            <a:rPr lang="nl-BE" sz="1900" kern="1200" dirty="0" smtClean="0"/>
            <a:t> u sacrament voor </a:t>
          </a:r>
          <a:r>
            <a:rPr lang="nl-BE" sz="1900" kern="1200" dirty="0" err="1" smtClean="0"/>
            <a:t>broot</a:t>
          </a:r>
          <a:r>
            <a:rPr lang="nl-BE" sz="1900" kern="1200" dirty="0" smtClean="0"/>
            <a:t> ende meel’ (Wendelmoet Nicolaasdochter, 1527).</a:t>
          </a:r>
          <a:endParaRPr lang="nl-BE" sz="1900" kern="1200" dirty="0"/>
        </a:p>
      </dsp:txBody>
      <dsp:txXfrm>
        <a:off x="2861071" y="1032312"/>
        <a:ext cx="2507456" cy="2086199"/>
      </dsp:txXfrm>
    </dsp:sp>
    <dsp:sp modelId="{3A27642F-8740-4656-91C5-990C77750FB3}">
      <dsp:nvSpPr>
        <dsp:cNvPr id="0" name=""/>
        <dsp:cNvSpPr/>
      </dsp:nvSpPr>
      <dsp:spPr>
        <a:xfrm>
          <a:off x="5719571" y="485112"/>
          <a:ext cx="2507456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900" kern="1200" dirty="0" smtClean="0"/>
            <a:t>Uitdagingen</a:t>
          </a:r>
          <a:endParaRPr lang="nl-BE" sz="1900" kern="1200" dirty="0"/>
        </a:p>
      </dsp:txBody>
      <dsp:txXfrm>
        <a:off x="5719571" y="485112"/>
        <a:ext cx="2507456" cy="547200"/>
      </dsp:txXfrm>
    </dsp:sp>
    <dsp:sp modelId="{403EE44B-FE7F-429D-9BE5-494D46CB2D86}">
      <dsp:nvSpPr>
        <dsp:cNvPr id="0" name=""/>
        <dsp:cNvSpPr/>
      </dsp:nvSpPr>
      <dsp:spPr>
        <a:xfrm>
          <a:off x="5719571" y="1032312"/>
          <a:ext cx="2507456" cy="20861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Slechts teken?</a:t>
          </a:r>
          <a:endParaRPr lang="nl-BE" sz="1900" kern="1200" dirty="0"/>
        </a:p>
      </dsp:txBody>
      <dsp:txXfrm>
        <a:off x="5719571" y="1032312"/>
        <a:ext cx="2507456" cy="20861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F596A-2808-4A12-A15A-2B45FD470463}">
      <dsp:nvSpPr>
        <dsp:cNvPr id="0" name=""/>
        <dsp:cNvSpPr/>
      </dsp:nvSpPr>
      <dsp:spPr>
        <a:xfrm>
          <a:off x="1620" y="439357"/>
          <a:ext cx="2570669" cy="177119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C196A-B3DC-4AD4-A644-8423B65B42E5}">
      <dsp:nvSpPr>
        <dsp:cNvPr id="0" name=""/>
        <dsp:cNvSpPr/>
      </dsp:nvSpPr>
      <dsp:spPr>
        <a:xfrm>
          <a:off x="1620" y="2210549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>
              <a:latin typeface="+mj-lt"/>
            </a:rPr>
            <a:t>Betekenis</a:t>
          </a:r>
          <a:endParaRPr lang="nl-BE" sz="2400" kern="1200" dirty="0">
            <a:latin typeface="+mj-lt"/>
          </a:endParaRPr>
        </a:p>
      </dsp:txBody>
      <dsp:txXfrm>
        <a:off x="1620" y="2210549"/>
        <a:ext cx="2570669" cy="953718"/>
      </dsp:txXfrm>
    </dsp:sp>
    <dsp:sp modelId="{E4CEF88F-1EE1-46CB-9607-258D85ECBD12}">
      <dsp:nvSpPr>
        <dsp:cNvPr id="0" name=""/>
        <dsp:cNvSpPr/>
      </dsp:nvSpPr>
      <dsp:spPr>
        <a:xfrm>
          <a:off x="2829465" y="439357"/>
          <a:ext cx="2570669" cy="177119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2131F-2A12-49F4-9B6E-617D9B9F5CAF}">
      <dsp:nvSpPr>
        <dsp:cNvPr id="0" name=""/>
        <dsp:cNvSpPr/>
      </dsp:nvSpPr>
      <dsp:spPr>
        <a:xfrm>
          <a:off x="2829465" y="2210549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>
              <a:latin typeface="+mj-lt"/>
            </a:rPr>
            <a:t>Bedienaar</a:t>
          </a:r>
          <a:endParaRPr lang="nl-BE" sz="2400" kern="1200" dirty="0">
            <a:latin typeface="+mj-lt"/>
          </a:endParaRPr>
        </a:p>
      </dsp:txBody>
      <dsp:txXfrm>
        <a:off x="2829465" y="2210549"/>
        <a:ext cx="2570669" cy="953718"/>
      </dsp:txXfrm>
    </dsp:sp>
    <dsp:sp modelId="{6950B80D-E0FF-49A4-A361-F6BDCCAC7BBE}">
      <dsp:nvSpPr>
        <dsp:cNvPr id="0" name=""/>
        <dsp:cNvSpPr/>
      </dsp:nvSpPr>
      <dsp:spPr>
        <a:xfrm>
          <a:off x="5657309" y="439357"/>
          <a:ext cx="2570669" cy="177119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4494-2E14-45E1-88B7-C264AF2CCE7D}">
      <dsp:nvSpPr>
        <dsp:cNvPr id="0" name=""/>
        <dsp:cNvSpPr/>
      </dsp:nvSpPr>
      <dsp:spPr>
        <a:xfrm>
          <a:off x="5657309" y="2210549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400" kern="1200" dirty="0" smtClean="0">
              <a:latin typeface="+mj-lt"/>
            </a:rPr>
            <a:t>Ervaring</a:t>
          </a:r>
          <a:endParaRPr lang="nl-BE" sz="2400" kern="1200" dirty="0">
            <a:latin typeface="+mj-lt"/>
          </a:endParaRPr>
        </a:p>
      </dsp:txBody>
      <dsp:txXfrm>
        <a:off x="5657309" y="2210549"/>
        <a:ext cx="2570669" cy="9537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E5A2-8184-4C37-96FB-FCECC2ABBB25}">
      <dsp:nvSpPr>
        <dsp:cNvPr id="0" name=""/>
        <dsp:cNvSpPr/>
      </dsp:nvSpPr>
      <dsp:spPr>
        <a:xfrm>
          <a:off x="617219" y="0"/>
          <a:ext cx="6995160" cy="360362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4BB87-6BD4-42D9-B306-5C95D48CFEE4}">
      <dsp:nvSpPr>
        <dsp:cNvPr id="0" name=""/>
        <dsp:cNvSpPr/>
      </dsp:nvSpPr>
      <dsp:spPr>
        <a:xfrm>
          <a:off x="1356196" y="1081087"/>
          <a:ext cx="2648902" cy="1441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smtClean="0"/>
            <a:t>Nieuwe Testament</a:t>
          </a:r>
          <a:endParaRPr lang="nl-BE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Opzieners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Oudsten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Diaken</a:t>
          </a:r>
        </a:p>
      </dsp:txBody>
      <dsp:txXfrm>
        <a:off x="1426562" y="1151453"/>
        <a:ext cx="2508170" cy="1300718"/>
      </dsp:txXfrm>
    </dsp:sp>
    <dsp:sp modelId="{326F200A-5853-4F17-A303-E189883704B2}">
      <dsp:nvSpPr>
        <dsp:cNvPr id="0" name=""/>
        <dsp:cNvSpPr/>
      </dsp:nvSpPr>
      <dsp:spPr>
        <a:xfrm>
          <a:off x="4224501" y="1081087"/>
          <a:ext cx="2648902" cy="1441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Kerkgeschiedenis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Voorganger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Oudsten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700" kern="1200" dirty="0" smtClean="0"/>
            <a:t>Diaken</a:t>
          </a:r>
        </a:p>
      </dsp:txBody>
      <dsp:txXfrm>
        <a:off x="4294867" y="1151453"/>
        <a:ext cx="2508170" cy="130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418A6-8F2B-4338-9570-48A2725D456B}">
      <dsp:nvSpPr>
        <dsp:cNvPr id="0" name=""/>
        <dsp:cNvSpPr/>
      </dsp:nvSpPr>
      <dsp:spPr>
        <a:xfrm rot="10800000">
          <a:off x="1628841" y="542"/>
          <a:ext cx="5472684" cy="100153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65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smtClean="0"/>
            <a:t>Episcopaals</a:t>
          </a:r>
          <a:endParaRPr lang="nl-BE" sz="2700" kern="1200" dirty="0"/>
        </a:p>
      </dsp:txBody>
      <dsp:txXfrm rot="10800000">
        <a:off x="1879225" y="542"/>
        <a:ext cx="5222300" cy="1001535"/>
      </dsp:txXfrm>
    </dsp:sp>
    <dsp:sp modelId="{32E1CCD7-207F-4769-AB12-92332BC4E1C7}">
      <dsp:nvSpPr>
        <dsp:cNvPr id="0" name=""/>
        <dsp:cNvSpPr/>
      </dsp:nvSpPr>
      <dsp:spPr>
        <a:xfrm>
          <a:off x="1128074" y="542"/>
          <a:ext cx="1001535" cy="100153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0007D-7ABB-400D-9BC6-B8740ECD9600}">
      <dsp:nvSpPr>
        <dsp:cNvPr id="0" name=""/>
        <dsp:cNvSpPr/>
      </dsp:nvSpPr>
      <dsp:spPr>
        <a:xfrm rot="10800000">
          <a:off x="1628841" y="1301044"/>
          <a:ext cx="5472684" cy="1001535"/>
        </a:xfrm>
        <a:prstGeom prst="homePlat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65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smtClean="0"/>
            <a:t>Presbyteriaans</a:t>
          </a:r>
          <a:endParaRPr lang="nl-BE" sz="2700" kern="1200" dirty="0"/>
        </a:p>
      </dsp:txBody>
      <dsp:txXfrm rot="10800000">
        <a:off x="1879225" y="1301044"/>
        <a:ext cx="5222300" cy="1001535"/>
      </dsp:txXfrm>
    </dsp:sp>
    <dsp:sp modelId="{A381967D-79DD-49A8-B38B-FAC9422FFC3C}">
      <dsp:nvSpPr>
        <dsp:cNvPr id="0" name=""/>
        <dsp:cNvSpPr/>
      </dsp:nvSpPr>
      <dsp:spPr>
        <a:xfrm>
          <a:off x="1128074" y="1301044"/>
          <a:ext cx="1001535" cy="100153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37731-CA01-4CFC-B2A9-E8301C11C8E2}">
      <dsp:nvSpPr>
        <dsp:cNvPr id="0" name=""/>
        <dsp:cNvSpPr/>
      </dsp:nvSpPr>
      <dsp:spPr>
        <a:xfrm rot="10800000">
          <a:off x="1628841" y="2601546"/>
          <a:ext cx="5472684" cy="1001535"/>
        </a:xfrm>
        <a:prstGeom prst="homePlate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650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700" kern="1200" dirty="0" err="1" smtClean="0"/>
            <a:t>Congregationalistisch</a:t>
          </a:r>
          <a:endParaRPr lang="nl-BE" sz="2700" kern="1200" dirty="0"/>
        </a:p>
      </dsp:txBody>
      <dsp:txXfrm rot="10800000">
        <a:off x="1879225" y="2601546"/>
        <a:ext cx="5222300" cy="1001535"/>
      </dsp:txXfrm>
    </dsp:sp>
    <dsp:sp modelId="{91F22E14-6C2F-4962-A8DB-1C008DEDA762}">
      <dsp:nvSpPr>
        <dsp:cNvPr id="0" name=""/>
        <dsp:cNvSpPr/>
      </dsp:nvSpPr>
      <dsp:spPr>
        <a:xfrm>
          <a:off x="1128074" y="2601546"/>
          <a:ext cx="1001535" cy="1001535"/>
        </a:xfrm>
        <a:prstGeom prst="ellipse">
          <a:avLst/>
        </a:prstGeom>
        <a:solidFill>
          <a:schemeClr val="accent5">
            <a:tint val="50000"/>
            <a:hueOff val="11388044"/>
            <a:satOff val="13415"/>
            <a:lumOff val="37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74EB-C5D4-4774-B7AD-233A54AAE94E}">
      <dsp:nvSpPr>
        <dsp:cNvPr id="0" name=""/>
        <dsp:cNvSpPr/>
      </dsp:nvSpPr>
      <dsp:spPr>
        <a:xfrm>
          <a:off x="1324203" y="0"/>
          <a:ext cx="4853211" cy="485321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28CA6-4850-4D46-BA90-2E8BD6E346A2}">
      <dsp:nvSpPr>
        <dsp:cNvPr id="0" name=""/>
        <dsp:cNvSpPr/>
      </dsp:nvSpPr>
      <dsp:spPr>
        <a:xfrm>
          <a:off x="3750809" y="487927"/>
          <a:ext cx="3154587" cy="11488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smtClean="0"/>
            <a:t>Drie wijdingen (bisschop)</a:t>
          </a:r>
          <a:endParaRPr lang="nl-BE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 dirty="0" smtClean="0"/>
            <a:t>Paus (</a:t>
          </a:r>
          <a:r>
            <a:rPr lang="nl-BE" sz="1100" kern="1200" dirty="0"/>
            <a:t>levenslang)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/>
            <a:t>Kardinalen (niet altijd bisschop)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/>
            <a:t>Patriarch, Metropoliet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/>
            <a:t>Aartsbisschop, Bisschop</a:t>
          </a:r>
        </a:p>
      </dsp:txBody>
      <dsp:txXfrm>
        <a:off x="3806891" y="544009"/>
        <a:ext cx="3042423" cy="1036682"/>
      </dsp:txXfrm>
    </dsp:sp>
    <dsp:sp modelId="{5656E643-BB2E-4DC6-97E9-1FBC8F06DB95}">
      <dsp:nvSpPr>
        <dsp:cNvPr id="0" name=""/>
        <dsp:cNvSpPr/>
      </dsp:nvSpPr>
      <dsp:spPr>
        <a:xfrm>
          <a:off x="3750809" y="1780379"/>
          <a:ext cx="3154587" cy="11488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5369458"/>
              <a:satOff val="-722"/>
              <a:lumOff val="7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Twee wijdingen (priester)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/>
            <a:t>Deken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/>
            <a:t>Pastoor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/>
            <a:t>Kapelaan</a:t>
          </a:r>
        </a:p>
      </dsp:txBody>
      <dsp:txXfrm>
        <a:off x="3806891" y="1836461"/>
        <a:ext cx="3042423" cy="1036682"/>
      </dsp:txXfrm>
    </dsp:sp>
    <dsp:sp modelId="{F0DA2B6A-38A0-4A41-8813-E52DB95180A0}">
      <dsp:nvSpPr>
        <dsp:cNvPr id="0" name=""/>
        <dsp:cNvSpPr/>
      </dsp:nvSpPr>
      <dsp:spPr>
        <a:xfrm>
          <a:off x="3750809" y="3072831"/>
          <a:ext cx="3154587" cy="11488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10738916"/>
              <a:satOff val="-1444"/>
              <a:lumOff val="1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/>
            <a:t>Eén wijding (diaken)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100" kern="1200"/>
            <a:t>Diaken</a:t>
          </a:r>
        </a:p>
      </dsp:txBody>
      <dsp:txXfrm>
        <a:off x="3806891" y="3128913"/>
        <a:ext cx="3042423" cy="1036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74EB-C5D4-4774-B7AD-233A54AAE94E}">
      <dsp:nvSpPr>
        <dsp:cNvPr id="0" name=""/>
        <dsp:cNvSpPr/>
      </dsp:nvSpPr>
      <dsp:spPr>
        <a:xfrm>
          <a:off x="1324203" y="0"/>
          <a:ext cx="4853211" cy="485321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1FB8-9FA7-4D59-A492-65376A6C394F}">
      <dsp:nvSpPr>
        <dsp:cNvPr id="0" name=""/>
        <dsp:cNvSpPr/>
      </dsp:nvSpPr>
      <dsp:spPr>
        <a:xfrm>
          <a:off x="3750809" y="485795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3792917" y="527903"/>
        <a:ext cx="3070371" cy="778366"/>
      </dsp:txXfrm>
    </dsp:sp>
    <dsp:sp modelId="{9B24B13F-7813-428F-9C69-B7E968AE0325}">
      <dsp:nvSpPr>
        <dsp:cNvPr id="0" name=""/>
        <dsp:cNvSpPr/>
      </dsp:nvSpPr>
      <dsp:spPr>
        <a:xfrm>
          <a:off x="3750809" y="1456200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3792917" y="1498308"/>
        <a:ext cx="3070371" cy="778366"/>
      </dsp:txXfrm>
    </dsp:sp>
    <dsp:sp modelId="{54CED8D9-CDE0-4F2C-9644-C3EEF3A96032}">
      <dsp:nvSpPr>
        <dsp:cNvPr id="0" name=""/>
        <dsp:cNvSpPr/>
      </dsp:nvSpPr>
      <dsp:spPr>
        <a:xfrm>
          <a:off x="3750809" y="2426605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Synode</a:t>
          </a:r>
          <a:endParaRPr lang="nl-BE" sz="2300" kern="1200" dirty="0"/>
        </a:p>
      </dsp:txBody>
      <dsp:txXfrm>
        <a:off x="3792917" y="2468713"/>
        <a:ext cx="3070371" cy="778366"/>
      </dsp:txXfrm>
    </dsp:sp>
    <dsp:sp modelId="{61C3BF54-6BA0-498D-855A-75511B14DE4A}">
      <dsp:nvSpPr>
        <dsp:cNvPr id="0" name=""/>
        <dsp:cNvSpPr/>
      </dsp:nvSpPr>
      <dsp:spPr>
        <a:xfrm>
          <a:off x="3750809" y="3397010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Bedienaar</a:t>
          </a:r>
          <a:br>
            <a:rPr lang="nl-BE" sz="2300" kern="1200" dirty="0" smtClean="0"/>
          </a:br>
          <a:r>
            <a:rPr lang="nl-BE" sz="2300" kern="1200" dirty="0" smtClean="0"/>
            <a:t>Oudsten</a:t>
          </a:r>
          <a:endParaRPr lang="nl-BE" sz="2300" kern="1200" dirty="0"/>
        </a:p>
      </dsp:txBody>
      <dsp:txXfrm>
        <a:off x="3792917" y="3439118"/>
        <a:ext cx="3070371" cy="778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774EB-C5D4-4774-B7AD-233A54AAE94E}">
      <dsp:nvSpPr>
        <dsp:cNvPr id="0" name=""/>
        <dsp:cNvSpPr/>
      </dsp:nvSpPr>
      <dsp:spPr>
        <a:xfrm>
          <a:off x="1324203" y="0"/>
          <a:ext cx="4853211" cy="4853211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1FB8-9FA7-4D59-A492-65376A6C394F}">
      <dsp:nvSpPr>
        <dsp:cNvPr id="0" name=""/>
        <dsp:cNvSpPr/>
      </dsp:nvSpPr>
      <dsp:spPr>
        <a:xfrm>
          <a:off x="3750809" y="485795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3792917" y="527903"/>
        <a:ext cx="3070371" cy="778366"/>
      </dsp:txXfrm>
    </dsp:sp>
    <dsp:sp modelId="{9B24B13F-7813-428F-9C69-B7E968AE0325}">
      <dsp:nvSpPr>
        <dsp:cNvPr id="0" name=""/>
        <dsp:cNvSpPr/>
      </dsp:nvSpPr>
      <dsp:spPr>
        <a:xfrm>
          <a:off x="3750809" y="1456200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3792917" y="1498308"/>
        <a:ext cx="3070371" cy="778366"/>
      </dsp:txXfrm>
    </dsp:sp>
    <dsp:sp modelId="{A078316A-E5C1-4345-8A37-EAAC0C9B6118}">
      <dsp:nvSpPr>
        <dsp:cNvPr id="0" name=""/>
        <dsp:cNvSpPr/>
      </dsp:nvSpPr>
      <dsp:spPr>
        <a:xfrm>
          <a:off x="3750809" y="2426605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2300" kern="1200" dirty="0"/>
        </a:p>
      </dsp:txBody>
      <dsp:txXfrm>
        <a:off x="3792917" y="2468713"/>
        <a:ext cx="3070371" cy="778366"/>
      </dsp:txXfrm>
    </dsp:sp>
    <dsp:sp modelId="{3C5F98BD-8D91-4331-8F70-827434520082}">
      <dsp:nvSpPr>
        <dsp:cNvPr id="0" name=""/>
        <dsp:cNvSpPr/>
      </dsp:nvSpPr>
      <dsp:spPr>
        <a:xfrm>
          <a:off x="3750809" y="3397010"/>
          <a:ext cx="3154587" cy="8625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300" kern="1200" dirty="0" smtClean="0"/>
            <a:t>Gemeente+</a:t>
          </a:r>
          <a:br>
            <a:rPr lang="nl-BE" sz="2300" kern="1200" dirty="0" smtClean="0"/>
          </a:br>
          <a:r>
            <a:rPr lang="nl-BE" sz="2300" kern="1200" dirty="0" smtClean="0"/>
            <a:t>Oudsten</a:t>
          </a:r>
          <a:endParaRPr lang="nl-BE" sz="2300" kern="1200" dirty="0"/>
        </a:p>
      </dsp:txBody>
      <dsp:txXfrm>
        <a:off x="3792917" y="3439118"/>
        <a:ext cx="3070371" cy="7783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42EF-9D72-4B18-AC59-40E7274643E6}">
      <dsp:nvSpPr>
        <dsp:cNvPr id="0" name=""/>
        <dsp:cNvSpPr/>
      </dsp:nvSpPr>
      <dsp:spPr>
        <a:xfrm>
          <a:off x="0" y="932544"/>
          <a:ext cx="1738536" cy="17385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Koninkrijk</a:t>
          </a:r>
          <a:endParaRPr lang="nl-BE" sz="1000" kern="1200" dirty="0"/>
        </a:p>
      </dsp:txBody>
      <dsp:txXfrm>
        <a:off x="412902" y="1062934"/>
        <a:ext cx="912731" cy="295551"/>
      </dsp:txXfrm>
    </dsp:sp>
    <dsp:sp modelId="{79D8642B-B949-4821-8057-7224D8C49324}">
      <dsp:nvSpPr>
        <dsp:cNvPr id="0" name=""/>
        <dsp:cNvSpPr/>
      </dsp:nvSpPr>
      <dsp:spPr>
        <a:xfrm>
          <a:off x="217316" y="1367178"/>
          <a:ext cx="1303902" cy="1303902"/>
        </a:xfrm>
        <a:prstGeom prst="ellipse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Gemeente</a:t>
          </a:r>
          <a:endParaRPr lang="nl-BE" sz="1000" kern="1200" dirty="0"/>
        </a:p>
      </dsp:txBody>
      <dsp:txXfrm>
        <a:off x="408269" y="1693153"/>
        <a:ext cx="921997" cy="651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42EF-9D72-4B18-AC59-40E7274643E6}">
      <dsp:nvSpPr>
        <dsp:cNvPr id="0" name=""/>
        <dsp:cNvSpPr/>
      </dsp:nvSpPr>
      <dsp:spPr>
        <a:xfrm>
          <a:off x="0" y="932544"/>
          <a:ext cx="1738536" cy="1738536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Gemeente</a:t>
          </a:r>
          <a:endParaRPr lang="nl-BE" sz="1000" kern="1200" dirty="0"/>
        </a:p>
      </dsp:txBody>
      <dsp:txXfrm>
        <a:off x="412902" y="1062934"/>
        <a:ext cx="912731" cy="295551"/>
      </dsp:txXfrm>
    </dsp:sp>
    <dsp:sp modelId="{79D8642B-B949-4821-8057-7224D8C49324}">
      <dsp:nvSpPr>
        <dsp:cNvPr id="0" name=""/>
        <dsp:cNvSpPr/>
      </dsp:nvSpPr>
      <dsp:spPr>
        <a:xfrm>
          <a:off x="217316" y="1367178"/>
          <a:ext cx="1303902" cy="1303902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Koninkrijk</a:t>
          </a:r>
          <a:endParaRPr lang="nl-BE" sz="1000" kern="1200" dirty="0"/>
        </a:p>
      </dsp:txBody>
      <dsp:txXfrm>
        <a:off x="408269" y="1693153"/>
        <a:ext cx="921997" cy="6519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42EF-9D72-4B18-AC59-40E7274643E6}">
      <dsp:nvSpPr>
        <dsp:cNvPr id="0" name=""/>
        <dsp:cNvSpPr/>
      </dsp:nvSpPr>
      <dsp:spPr>
        <a:xfrm>
          <a:off x="0" y="932544"/>
          <a:ext cx="1738536" cy="1738536"/>
        </a:xfrm>
        <a:prstGeom prst="ellipse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Koninkrijk en gemeente</a:t>
          </a:r>
          <a:endParaRPr lang="nl-BE" sz="1600" kern="1200" dirty="0"/>
        </a:p>
      </dsp:txBody>
      <dsp:txXfrm>
        <a:off x="254602" y="1367178"/>
        <a:ext cx="1229330" cy="869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42EF-9D72-4B18-AC59-40E7274643E6}">
      <dsp:nvSpPr>
        <dsp:cNvPr id="0" name=""/>
        <dsp:cNvSpPr/>
      </dsp:nvSpPr>
      <dsp:spPr>
        <a:xfrm>
          <a:off x="0" y="576058"/>
          <a:ext cx="1738536" cy="1738536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Koninkrijk</a:t>
          </a:r>
          <a:endParaRPr lang="nl-BE" sz="1000" kern="1200" dirty="0"/>
        </a:p>
      </dsp:txBody>
      <dsp:txXfrm>
        <a:off x="412902" y="706448"/>
        <a:ext cx="912731" cy="295551"/>
      </dsp:txXfrm>
    </dsp:sp>
    <dsp:sp modelId="{79D8642B-B949-4821-8057-7224D8C49324}">
      <dsp:nvSpPr>
        <dsp:cNvPr id="0" name=""/>
        <dsp:cNvSpPr/>
      </dsp:nvSpPr>
      <dsp:spPr>
        <a:xfrm>
          <a:off x="2" y="1476161"/>
          <a:ext cx="1738531" cy="1738531"/>
        </a:xfrm>
        <a:prstGeom prst="ellipse">
          <a:avLst/>
        </a:prstGeom>
        <a:solidFill>
          <a:schemeClr val="accent6"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Gemeente</a:t>
          </a:r>
          <a:endParaRPr lang="nl-BE" sz="1000" kern="1200" dirty="0"/>
        </a:p>
      </dsp:txBody>
      <dsp:txXfrm>
        <a:off x="254604" y="1910794"/>
        <a:ext cx="1229327" cy="86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3" y="3175000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1" y="3247508"/>
            <a:ext cx="3733801" cy="1600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1" y="3429306"/>
            <a:ext cx="3733801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3470336"/>
            <a:ext cx="1965960" cy="1524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3499643"/>
            <a:ext cx="1965960" cy="762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302000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3384153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041385"/>
            <a:ext cx="9144000" cy="203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" y="3062940"/>
            <a:ext cx="9144001" cy="11723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035908"/>
            <a:ext cx="2729950" cy="20702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0847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001573"/>
            <a:ext cx="8458200" cy="12250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249948"/>
            <a:ext cx="4953000" cy="14605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3505200"/>
            <a:ext cx="960120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3504407"/>
            <a:ext cx="129540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947"/>
            <a:ext cx="747712" cy="3048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952500"/>
            <a:ext cx="1905000" cy="45720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52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651000"/>
            <a:ext cx="7772400" cy="1135063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805907"/>
            <a:ext cx="7772400" cy="1258093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3771636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52500"/>
            <a:ext cx="8382000" cy="891540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870808"/>
            <a:ext cx="4041648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6" y="1870808"/>
            <a:ext cx="4041775" cy="3810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257099"/>
            <a:ext cx="4041648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5" y="2257099"/>
            <a:ext cx="4041775" cy="3238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91540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510540"/>
            <a:ext cx="957264" cy="381000"/>
          </a:xfrm>
        </p:spPr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510540"/>
            <a:ext cx="1325880" cy="381000"/>
          </a:xfrm>
        </p:spPr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1893"/>
            <a:ext cx="762000" cy="304800"/>
          </a:xfrm>
        </p:spPr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918308"/>
            <a:ext cx="3383280" cy="731520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1675606"/>
            <a:ext cx="3383280" cy="384810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646906"/>
            <a:ext cx="5102352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5" y="924301"/>
            <a:ext cx="586803" cy="3901364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952500"/>
            <a:ext cx="4572000" cy="3810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2728591"/>
            <a:ext cx="2590800" cy="2097074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05682"/>
            <a:ext cx="9144000" cy="7033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25888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1" y="256897"/>
            <a:ext cx="9144001" cy="7620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3" y="300205"/>
            <a:ext cx="3733819" cy="759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1" y="366761"/>
            <a:ext cx="3733801" cy="150029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14587"/>
            <a:ext cx="3063240" cy="2286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490786"/>
            <a:ext cx="1600200" cy="30480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1668"/>
            <a:ext cx="57626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1668"/>
            <a:ext cx="27432" cy="518160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1668"/>
            <a:ext cx="9144" cy="518160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1668"/>
            <a:ext cx="27432" cy="518160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17"/>
            <a:ext cx="54864" cy="487680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17"/>
            <a:ext cx="9144" cy="487680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8229600" cy="36042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510540"/>
            <a:ext cx="957264" cy="3810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21/04/2021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510540"/>
            <a:ext cx="1325880" cy="3810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1893"/>
            <a:ext cx="762000" cy="3048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Ecclesiologie</a:t>
            </a:r>
            <a:br>
              <a:rPr lang="nl-BE" dirty="0" smtClean="0"/>
            </a:br>
            <a:r>
              <a:rPr lang="nl-BE" dirty="0" smtClean="0"/>
              <a:t>Kerk, sacrament en ambt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d</a:t>
            </a:r>
            <a:r>
              <a:rPr lang="nl-BE" dirty="0" smtClean="0"/>
              <a:t>r. Raymond R. Hausoul</a:t>
            </a:r>
            <a:endParaRPr lang="nl-BE" dirty="0"/>
          </a:p>
        </p:txBody>
      </p:sp>
      <p:pic>
        <p:nvPicPr>
          <p:cNvPr id="3074" name="Picture 2" descr="https://hipgo.be/_borders/Take6-crop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25" y="193210"/>
            <a:ext cx="990196" cy="8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</a:t>
            </a:r>
            <a:br>
              <a:rPr lang="nl-BE" dirty="0" smtClean="0"/>
            </a:br>
            <a:r>
              <a:rPr lang="nl-BE" dirty="0" smtClean="0"/>
              <a:t>waterdoop…</a:t>
            </a:r>
            <a:endParaRPr lang="nl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76653"/>
            <a:ext cx="9112592" cy="296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9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Het avondmaal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38797"/>
              </p:ext>
            </p:extLst>
          </p:nvPr>
        </p:nvGraphicFramePr>
        <p:xfrm>
          <a:off x="3275856" y="841276"/>
          <a:ext cx="5410944" cy="463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" y="3073524"/>
            <a:ext cx="2941452" cy="262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2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Centrale vraagstellingen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874520"/>
            <a:ext cx="4762872" cy="36042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BE" sz="2000" dirty="0" smtClean="0"/>
              <a:t>Is </a:t>
            </a:r>
            <a:r>
              <a:rPr lang="nl-BE" sz="2000" dirty="0"/>
              <a:t>Christus’ mens- en godheid </a:t>
            </a:r>
            <a:r>
              <a:rPr lang="nl-BE" sz="2000" dirty="0" smtClean="0"/>
              <a:t>opgeheven? Kan </a:t>
            </a:r>
            <a:r>
              <a:rPr lang="nl-BE" sz="2000" dirty="0"/>
              <a:t>God de Zoon na de </a:t>
            </a:r>
            <a:r>
              <a:rPr lang="nl-BE" sz="2000" dirty="0" smtClean="0"/>
              <a:t>opstanding enkel </a:t>
            </a:r>
            <a:r>
              <a:rPr lang="nl-BE" sz="2000" dirty="0"/>
              <a:t>met zijn goddelijke of menselijke substantie aanwezig zijn</a:t>
            </a:r>
            <a:r>
              <a:rPr lang="nl-BE" sz="2000" dirty="0" smtClean="0"/>
              <a:t>?</a:t>
            </a:r>
            <a:endParaRPr lang="nl-B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9388"/>
            <a:ext cx="3450578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7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Verschillende benaderingen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431774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65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Transsubstantiatie (RKK)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815401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97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Consubstantiatie</a:t>
            </a:r>
            <a:r>
              <a:rPr lang="nl-BE" dirty="0"/>
              <a:t> (Luther)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21619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6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Zwingliaanse</a:t>
            </a:r>
            <a:r>
              <a:rPr lang="nl-BE" dirty="0" smtClean="0"/>
              <a:t> </a:t>
            </a:r>
            <a:r>
              <a:rPr lang="nl-BE" dirty="0"/>
              <a:t>visie</a:t>
            </a: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418421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9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Ziekenzalving</a:t>
            </a:r>
            <a:endParaRPr lang="nl-BE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977324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080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Functies/ambten in de kerk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258992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9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de kerk?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471300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88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Drie modellen van kerk zijn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708601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al 7"/>
          <p:cNvSpPr/>
          <p:nvPr/>
        </p:nvSpPr>
        <p:spPr>
          <a:xfrm>
            <a:off x="1815382" y="-118273"/>
            <a:ext cx="540000" cy="540000"/>
          </a:xfrm>
          <a:prstGeom prst="ellipse">
            <a:avLst/>
          </a:prstGeom>
          <a:solidFill>
            <a:schemeClr val="accent4"/>
          </a:solidFill>
          <a:scene3d>
            <a:camera prst="isometricOffAxis1Top"/>
            <a:lightRig rig="threePt" dir="t"/>
          </a:scene3d>
          <a:sp3d>
            <a:bevelT w="1143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/>
          <p:cNvSpPr/>
          <p:nvPr/>
        </p:nvSpPr>
        <p:spPr>
          <a:xfrm>
            <a:off x="1823197" y="4869040"/>
            <a:ext cx="540000" cy="540000"/>
          </a:xfrm>
          <a:prstGeom prst="ellipse">
            <a:avLst/>
          </a:prstGeom>
          <a:solidFill>
            <a:schemeClr val="accent6"/>
          </a:solidFill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/>
          <p:cNvSpPr/>
          <p:nvPr/>
        </p:nvSpPr>
        <p:spPr>
          <a:xfrm>
            <a:off x="1799752" y="3289548"/>
            <a:ext cx="540000" cy="540000"/>
          </a:xfrm>
          <a:prstGeom prst="ellipse">
            <a:avLst/>
          </a:prstGeom>
          <a:solidFill>
            <a:schemeClr val="accent2"/>
          </a:solidFill>
          <a:scene3d>
            <a:camera prst="isometricOffAxis1Top"/>
            <a:lightRig rig="threePt" dir="t"/>
          </a:scene3d>
          <a:sp3d>
            <a:bevelT w="127000" h="342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2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244360"/>
              </p:ext>
            </p:extLst>
          </p:nvPr>
        </p:nvGraphicFramePr>
        <p:xfrm>
          <a:off x="457200" y="625252"/>
          <a:ext cx="8229600" cy="485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323528" y="625252"/>
            <a:ext cx="2952328" cy="79208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Episcopaals</a:t>
            </a:r>
            <a:endParaRPr lang="nl-BE" dirty="0"/>
          </a:p>
        </p:txBody>
      </p:sp>
      <p:sp>
        <p:nvSpPr>
          <p:cNvPr id="11" name="Ovaal 10"/>
          <p:cNvSpPr/>
          <p:nvPr/>
        </p:nvSpPr>
        <p:spPr>
          <a:xfrm>
            <a:off x="611560" y="337220"/>
            <a:ext cx="1296144" cy="1296144"/>
          </a:xfrm>
          <a:prstGeom prst="ellipse">
            <a:avLst/>
          </a:prstGeom>
          <a:solidFill>
            <a:schemeClr val="accent4"/>
          </a:solidFill>
          <a:scene3d>
            <a:camera prst="isometricOffAxis1Top"/>
            <a:lightRig rig="threePt" dir="t"/>
          </a:scene3d>
          <a:sp3d>
            <a:bevelT w="1143000" h="2540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8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204759"/>
              </p:ext>
            </p:extLst>
          </p:nvPr>
        </p:nvGraphicFramePr>
        <p:xfrm>
          <a:off x="457200" y="625252"/>
          <a:ext cx="8229600" cy="485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al 4"/>
          <p:cNvSpPr/>
          <p:nvPr/>
        </p:nvSpPr>
        <p:spPr>
          <a:xfrm>
            <a:off x="611560" y="2137420"/>
            <a:ext cx="1296144" cy="1296144"/>
          </a:xfrm>
          <a:prstGeom prst="ellipse">
            <a:avLst/>
          </a:prstGeom>
          <a:solidFill>
            <a:schemeClr val="accent2"/>
          </a:solidFill>
          <a:scene3d>
            <a:camera prst="isometricOffAxis1Top"/>
            <a:lightRig rig="threePt" dir="t"/>
          </a:scene3d>
          <a:sp3d>
            <a:bevelT w="127000" h="635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2411760" y="625252"/>
            <a:ext cx="5234880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625252"/>
            <a:ext cx="3528392" cy="79208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Presbyteriaans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46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33670"/>
              </p:ext>
            </p:extLst>
          </p:nvPr>
        </p:nvGraphicFramePr>
        <p:xfrm>
          <a:off x="457200" y="625252"/>
          <a:ext cx="8229600" cy="4853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al 4"/>
          <p:cNvSpPr/>
          <p:nvPr/>
        </p:nvSpPr>
        <p:spPr>
          <a:xfrm>
            <a:off x="611560" y="2137420"/>
            <a:ext cx="1296144" cy="1296144"/>
          </a:xfrm>
          <a:prstGeom prst="ellipse">
            <a:avLst/>
          </a:prstGeom>
          <a:solidFill>
            <a:schemeClr val="accent6"/>
          </a:solidFill>
          <a:scene3d>
            <a:camera prst="isometricOffAxis1Top"/>
            <a:lightRig rig="threePt" dir="t"/>
          </a:scene3d>
          <a:sp3d>
            <a:bevelT w="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2411760" y="625252"/>
            <a:ext cx="5234880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625252"/>
            <a:ext cx="4392488" cy="792088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Congregationalistisch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10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Koninkrijk en kerk</a:t>
            </a:r>
            <a:endParaRPr 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61782"/>
              </p:ext>
            </p:extLst>
          </p:nvPr>
        </p:nvGraphicFramePr>
        <p:xfrm>
          <a:off x="457200" y="1874838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236552"/>
              </p:ext>
            </p:extLst>
          </p:nvPr>
        </p:nvGraphicFramePr>
        <p:xfrm>
          <a:off x="2555776" y="1921396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875780"/>
              </p:ext>
            </p:extLst>
          </p:nvPr>
        </p:nvGraphicFramePr>
        <p:xfrm>
          <a:off x="4716016" y="1918171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194986"/>
              </p:ext>
            </p:extLst>
          </p:nvPr>
        </p:nvGraphicFramePr>
        <p:xfrm>
          <a:off x="6948264" y="1921396"/>
          <a:ext cx="1738536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0810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Sacramenten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62864"/>
              </p:ext>
            </p:extLst>
          </p:nvPr>
        </p:nvGraphicFramePr>
        <p:xfrm>
          <a:off x="457200" y="1874838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0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916" y="3073524"/>
            <a:ext cx="8229600" cy="889000"/>
          </a:xfrm>
        </p:spPr>
        <p:txBody>
          <a:bodyPr/>
          <a:lstStyle/>
          <a:p>
            <a:r>
              <a:rPr lang="nl-BE" dirty="0" smtClean="0"/>
              <a:t>Reformatie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0406"/>
            <a:ext cx="73326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09600" y="835919"/>
            <a:ext cx="8229600" cy="889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/>
              <a:t>Concilie Lyon (1274)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5612"/>
            <a:ext cx="208756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722</TotalTime>
  <Words>297</Words>
  <Application>Microsoft Office PowerPoint</Application>
  <PresentationFormat>Diavoorstelling (16:10)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Urban</vt:lpstr>
      <vt:lpstr>Ecclesiologie Kerk, sacrament en ambt</vt:lpstr>
      <vt:lpstr>Wat is de kerk?</vt:lpstr>
      <vt:lpstr>Drie modellen van kerk zijn</vt:lpstr>
      <vt:lpstr>PowerPoint-presentatie</vt:lpstr>
      <vt:lpstr>PowerPoint-presentatie</vt:lpstr>
      <vt:lpstr>PowerPoint-presentatie</vt:lpstr>
      <vt:lpstr>Koninkrijk en kerk</vt:lpstr>
      <vt:lpstr>Sacramenten</vt:lpstr>
      <vt:lpstr>Reformatie</vt:lpstr>
      <vt:lpstr>De waterdoop…</vt:lpstr>
      <vt:lpstr>Het avondmaal</vt:lpstr>
      <vt:lpstr>Centrale vraagstellingen</vt:lpstr>
      <vt:lpstr>Verschillende benaderingen</vt:lpstr>
      <vt:lpstr>Transsubstantiatie (RKK)</vt:lpstr>
      <vt:lpstr>Consubstantiatie (Luther)</vt:lpstr>
      <vt:lpstr>Zwingliaanse visie</vt:lpstr>
      <vt:lpstr>Ziekenzalving</vt:lpstr>
      <vt:lpstr>Functies/ambten in de kerk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RRH</cp:lastModifiedBy>
  <cp:revision>313</cp:revision>
  <dcterms:created xsi:type="dcterms:W3CDTF">2019-09-04T13:46:42Z</dcterms:created>
  <dcterms:modified xsi:type="dcterms:W3CDTF">2021-04-21T14:35:42Z</dcterms:modified>
</cp:coreProperties>
</file>